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8" r:id="rId3"/>
    <p:sldId id="279" r:id="rId4"/>
    <p:sldId id="280" r:id="rId5"/>
    <p:sldId id="269" r:id="rId6"/>
    <p:sldId id="258" r:id="rId7"/>
    <p:sldId id="260" r:id="rId8"/>
    <p:sldId id="270" r:id="rId9"/>
    <p:sldId id="271" r:id="rId10"/>
    <p:sldId id="263" r:id="rId11"/>
    <p:sldId id="264" r:id="rId12"/>
    <p:sldId id="265" r:id="rId13"/>
    <p:sldId id="272" r:id="rId14"/>
    <p:sldId id="275" r:id="rId15"/>
    <p:sldId id="266" r:id="rId16"/>
    <p:sldId id="267" r:id="rId17"/>
    <p:sldId id="268" r:id="rId18"/>
    <p:sldId id="276" r:id="rId19"/>
    <p:sldId id="277" r:id="rId20"/>
    <p:sldId id="274"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72107" autoAdjust="0"/>
  </p:normalViewPr>
  <p:slideViewPr>
    <p:cSldViewPr snapToGrid="0">
      <p:cViewPr varScale="1">
        <p:scale>
          <a:sx n="121" d="100"/>
          <a:sy n="121" d="100"/>
        </p:scale>
        <p:origin x="1776"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3" d="100"/>
          <a:sy n="143" d="100"/>
        </p:scale>
        <p:origin x="465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A8A09E-8C76-405E-B87C-353F728BBE4A}" type="datetimeFigureOut">
              <a:rPr lang="en-US" smtClean="0"/>
              <a:t>7/6/21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4EDA323C-8B8F-48B8-BCA3-207E51E6ED80}" type="slidenum">
              <a:rPr lang="en-US" smtClean="0"/>
              <a:t>‹#›</a:t>
            </a:fld>
            <a:endParaRPr lang="en-US"/>
          </a:p>
        </p:txBody>
      </p:sp>
    </p:spTree>
    <p:extLst>
      <p:ext uri="{BB962C8B-B14F-4D97-AF65-F5344CB8AC3E}">
        <p14:creationId xmlns:p14="http://schemas.microsoft.com/office/powerpoint/2010/main" val="310686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csoh.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csoh.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2395" y="4518694"/>
            <a:ext cx="5608320" cy="3660458"/>
          </a:xfrm>
        </p:spPr>
        <p:txBody>
          <a:bodyPr/>
          <a:lstStyle/>
          <a:p>
            <a:r>
              <a:rPr lang="en-US" sz="1800" dirty="0"/>
              <a:t>Go to </a:t>
            </a:r>
            <a:r>
              <a:rPr lang="en-US" sz="1800" dirty="0">
                <a:hlinkClick r:id="rId3"/>
              </a:rPr>
              <a:t>www.ccsoh.us</a:t>
            </a:r>
            <a:r>
              <a:rPr lang="en-US" sz="1800" dirty="0"/>
              <a:t> and select Staff then the Infinite Campus link.  Use the same username and password as your email.  Every time you change your login it will change for Infinite Campus as well.</a:t>
            </a:r>
          </a:p>
          <a:p>
            <a:endParaRPr lang="en-US" sz="1800" dirty="0"/>
          </a:p>
        </p:txBody>
      </p:sp>
      <p:sp>
        <p:nvSpPr>
          <p:cNvPr id="4" name="Slide Number Placeholder 3"/>
          <p:cNvSpPr>
            <a:spLocks noGrp="1"/>
          </p:cNvSpPr>
          <p:nvPr>
            <p:ph type="sldNum" sz="quarter" idx="10"/>
          </p:nvPr>
        </p:nvSpPr>
        <p:spPr/>
        <p:txBody>
          <a:bodyPr/>
          <a:lstStyle/>
          <a:p>
            <a:fld id="{4EDA323C-8B8F-48B8-BCA3-207E51E6ED80}" type="slidenum">
              <a:rPr lang="en-US" smtClean="0"/>
              <a:t>1</a:t>
            </a:fld>
            <a:endParaRPr lang="en-US"/>
          </a:p>
        </p:txBody>
      </p:sp>
    </p:spTree>
    <p:extLst>
      <p:ext uri="{BB962C8B-B14F-4D97-AF65-F5344CB8AC3E}">
        <p14:creationId xmlns:p14="http://schemas.microsoft.com/office/powerpoint/2010/main" val="134250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701040" y="3988862"/>
            <a:ext cx="5608320" cy="5307538"/>
          </a:xfrm>
        </p:spPr>
        <p:txBody>
          <a:bodyPr/>
          <a:lstStyle/>
          <a:p>
            <a:r>
              <a:rPr lang="en-US" b="1" dirty="0"/>
              <a:t>Fill calculation Type</a:t>
            </a:r>
            <a:r>
              <a:rPr lang="en-US" dirty="0"/>
              <a:t>:  From the drop-down menu, select </a:t>
            </a:r>
            <a:r>
              <a:rPr lang="en-US" b="1" dirty="0"/>
              <a:t>‘In Progress’ </a:t>
            </a:r>
            <a:r>
              <a:rPr lang="en-US" dirty="0"/>
              <a:t>grade.</a:t>
            </a:r>
          </a:p>
          <a:p>
            <a:r>
              <a:rPr lang="en-US" b="1" dirty="0"/>
              <a:t>Grading Scale</a:t>
            </a:r>
            <a:r>
              <a:rPr lang="en-US" dirty="0"/>
              <a:t>: From the drop-down menu, select MS Marks or HS Marks as applicable.</a:t>
            </a:r>
          </a:p>
          <a:p>
            <a:r>
              <a:rPr lang="en-US" b="1" dirty="0"/>
              <a:t>Weight Categories</a:t>
            </a:r>
            <a:r>
              <a:rPr lang="en-US" dirty="0"/>
              <a:t>:  If you entered weights for your categories, check the box.</a:t>
            </a:r>
          </a:p>
          <a:p>
            <a:r>
              <a:rPr lang="en-US" b="1" dirty="0"/>
              <a:t>Use Scores Percent Value</a:t>
            </a:r>
            <a:r>
              <a:rPr lang="en-US" dirty="0"/>
              <a:t>: MOST PEOPLE WILL NOT SELECT THIS OPTION.  If this box is checked every assignment is counted equally. </a:t>
            </a:r>
            <a:r>
              <a:rPr lang="en-US" dirty="0">
                <a:solidFill>
                  <a:schemeClr val="accent1">
                    <a:lumMod val="75000"/>
                  </a:schemeClr>
                </a:solidFill>
              </a:rPr>
              <a:t> For example, the 10 point homework assignment and the 100 point test are counted the same in a student’s nine weeks grade. In other words, a student who earned a 10/10 and a 50/100, no longer has a 60/110, or 55%, but rather a 100% (10/10) and a 50% (50/100), and therefore has a 75% average for the nine weeks:</a:t>
            </a:r>
          </a:p>
          <a:p>
            <a:pPr lvl="1"/>
            <a:r>
              <a:rPr lang="en-US" dirty="0">
                <a:solidFill>
                  <a:schemeClr val="accent1">
                    <a:lumMod val="75000"/>
                  </a:schemeClr>
                </a:solidFill>
              </a:rPr>
              <a:t>Scoring by points: 10/10 + 50/100 = 60/110 = 55% or an F.</a:t>
            </a:r>
          </a:p>
          <a:p>
            <a:pPr lvl="1"/>
            <a:r>
              <a:rPr lang="en-US" dirty="0">
                <a:solidFill>
                  <a:schemeClr val="accent1">
                    <a:lumMod val="75000"/>
                  </a:schemeClr>
                </a:solidFill>
              </a:rPr>
              <a:t>Using Scores Percent Value:  10/10 = 100%; 50/100 = 50% = average of 75% or a C.</a:t>
            </a:r>
          </a:p>
          <a:p>
            <a:pPr lvl="1"/>
            <a:r>
              <a:rPr lang="en-US" dirty="0">
                <a:solidFill>
                  <a:schemeClr val="accent1">
                    <a:lumMod val="75000"/>
                  </a:schemeClr>
                </a:solidFill>
              </a:rPr>
              <a:t>If using this option, all assignments must be worth more than 0 points.</a:t>
            </a:r>
          </a:p>
          <a:p>
            <a:r>
              <a:rPr lang="en-US" b="1" i="0" kern="1200" dirty="0">
                <a:solidFill>
                  <a:schemeClr val="tx1"/>
                </a:solidFill>
                <a:effectLst/>
                <a:latin typeface="+mn-lt"/>
                <a:ea typeface="+mn-ea"/>
                <a:cs typeface="+mn-cs"/>
              </a:rPr>
              <a:t>Never click both (Weight and Scores Percent)</a:t>
            </a:r>
            <a:r>
              <a:rPr lang="en-US" b="0" i="0" kern="1200" dirty="0">
                <a:solidFill>
                  <a:schemeClr val="tx1"/>
                </a:solidFill>
                <a:effectLst/>
                <a:latin typeface="+mn-lt"/>
                <a:ea typeface="+mn-ea"/>
                <a:cs typeface="+mn-cs"/>
              </a:rPr>
              <a:t>.  If you are doing straight points you most likely do not want to select either one.</a:t>
            </a:r>
          </a:p>
          <a:p>
            <a:r>
              <a:rPr lang="en-US" dirty="0"/>
              <a:t>The options selected will fill for all grading tasks for the class.</a:t>
            </a:r>
          </a:p>
          <a:p>
            <a:r>
              <a:rPr lang="en-US" dirty="0"/>
              <a:t>Using the scroll bar, scroll to the bottom of the window.  Click the checkbox on the Final Grading task.</a:t>
            </a:r>
          </a:p>
          <a:p>
            <a:r>
              <a:rPr lang="en-US" dirty="0"/>
              <a:t>    The Child Task/Standard displays indicating how the final grade will calculate in the</a:t>
            </a:r>
          </a:p>
          <a:p>
            <a:r>
              <a:rPr lang="en-US" dirty="0"/>
              <a:t>    Grade Book.</a:t>
            </a:r>
          </a:p>
          <a:p>
            <a:pPr lvl="1"/>
            <a:r>
              <a:rPr lang="en-US" dirty="0"/>
              <a:t>For Semester and year-long courses, the weight of the quarter grade will display (the weights must add up to 100).</a:t>
            </a:r>
          </a:p>
          <a:p>
            <a:pPr lvl="1"/>
            <a:r>
              <a:rPr lang="en-US" dirty="0"/>
              <a:t>The Weight of the Exam grade displays as well.</a:t>
            </a:r>
          </a:p>
          <a:p>
            <a:pPr lvl="1"/>
            <a:r>
              <a:rPr lang="en-US" dirty="0"/>
              <a:t>If no exam grade is entered, the quarter grades will be weighted equally for the Final grade.</a:t>
            </a:r>
          </a:p>
          <a:p>
            <a:r>
              <a:rPr lang="en-US" dirty="0"/>
              <a:t>Do this for every section.</a:t>
            </a:r>
            <a:endParaRPr lang="en-US" b="0" i="0" kern="1200" dirty="0">
              <a:solidFill>
                <a:schemeClr val="tx1"/>
              </a:solidFill>
              <a:effectLst/>
              <a:latin typeface="+mn-lt"/>
              <a:ea typeface="+mn-ea"/>
              <a:cs typeface="+mn-cs"/>
            </a:endParaRPr>
          </a:p>
          <a:p>
            <a:r>
              <a:rPr lang="en-US" dirty="0"/>
              <a:t>Click Save.</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11</a:t>
            </a:fld>
            <a:endParaRPr lang="en-US"/>
          </a:p>
        </p:txBody>
      </p:sp>
    </p:spTree>
    <p:extLst>
      <p:ext uri="{BB962C8B-B14F-4D97-AF65-F5344CB8AC3E}">
        <p14:creationId xmlns:p14="http://schemas.microsoft.com/office/powerpoint/2010/main" val="63133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Grading task must include the terms and weights for the final grades to calculate.  </a:t>
            </a:r>
          </a:p>
          <a:p>
            <a:endParaRPr lang="en-US" dirty="0"/>
          </a:p>
          <a:p>
            <a:r>
              <a:rPr lang="en-US" dirty="0"/>
              <a:t>Sounds simple, right?? But 90% of our helpdesk tickets at the end of the semester or end of year include teachers that do not see any grades to post.  The reason is that they have failed to tell the application how to calculate the grades.  </a:t>
            </a:r>
          </a:p>
          <a:p>
            <a:endParaRPr lang="en-US" dirty="0"/>
          </a:p>
          <a:p>
            <a:r>
              <a:rPr lang="en-US" dirty="0"/>
              <a:t>Clicking the checkbox on the Final Grading Task will open the quarter tasks so that you can enter the weights for the quarter grades to calculate (add up to 100%).</a:t>
            </a:r>
          </a:p>
        </p:txBody>
      </p:sp>
      <p:sp>
        <p:nvSpPr>
          <p:cNvPr id="4" name="Slide Number Placeholder 3"/>
          <p:cNvSpPr>
            <a:spLocks noGrp="1"/>
          </p:cNvSpPr>
          <p:nvPr>
            <p:ph type="sldNum" sz="quarter" idx="10"/>
          </p:nvPr>
        </p:nvSpPr>
        <p:spPr/>
        <p:txBody>
          <a:bodyPr/>
          <a:lstStyle/>
          <a:p>
            <a:fld id="{4EDA323C-8B8F-48B8-BCA3-207E51E6ED80}" type="slidenum">
              <a:rPr lang="en-US" smtClean="0"/>
              <a:t>12</a:t>
            </a:fld>
            <a:endParaRPr lang="en-US"/>
          </a:p>
        </p:txBody>
      </p:sp>
    </p:spTree>
    <p:extLst>
      <p:ext uri="{BB962C8B-B14F-4D97-AF65-F5344CB8AC3E}">
        <p14:creationId xmlns:p14="http://schemas.microsoft.com/office/powerpoint/2010/main" val="28663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4175"/>
            <a:ext cx="5575300" cy="3136900"/>
          </a:xfrm>
        </p:spPr>
      </p:sp>
      <p:sp>
        <p:nvSpPr>
          <p:cNvPr id="3" name="Notes Placeholder 2"/>
          <p:cNvSpPr>
            <a:spLocks noGrp="1"/>
          </p:cNvSpPr>
          <p:nvPr>
            <p:ph type="body" idx="1"/>
          </p:nvPr>
        </p:nvSpPr>
        <p:spPr>
          <a:xfrm>
            <a:off x="335281" y="3664671"/>
            <a:ext cx="6339840" cy="5631731"/>
          </a:xfrm>
        </p:spPr>
        <p:txBody>
          <a:bodyPr/>
          <a:lstStyle/>
          <a:p>
            <a:r>
              <a:rPr lang="en-US" b="1" dirty="0"/>
              <a:t>Creating Assignments </a:t>
            </a:r>
            <a:r>
              <a:rPr lang="en-US" dirty="0"/>
              <a:t>(Reminder: if you have not created a category, you will receive a message saying that your assignment will not be saved.)</a:t>
            </a:r>
          </a:p>
          <a:p>
            <a:r>
              <a:rPr lang="en-US" dirty="0"/>
              <a:t>Verify the Term, Section, and Task where you want the Assignment added.</a:t>
            </a:r>
          </a:p>
          <a:p>
            <a:r>
              <a:rPr lang="en-US" b="1" dirty="0"/>
              <a:t>Click Add </a:t>
            </a:r>
            <a:r>
              <a:rPr lang="en-US" dirty="0"/>
              <a:t>to add an assignment.</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13</a:t>
            </a:fld>
            <a:endParaRPr lang="en-US"/>
          </a:p>
        </p:txBody>
      </p:sp>
    </p:spTree>
    <p:extLst>
      <p:ext uri="{BB962C8B-B14F-4D97-AF65-F5344CB8AC3E}">
        <p14:creationId xmlns:p14="http://schemas.microsoft.com/office/powerpoint/2010/main" val="13316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4175"/>
            <a:ext cx="5575300" cy="3136900"/>
          </a:xfrm>
        </p:spPr>
      </p:sp>
      <p:sp>
        <p:nvSpPr>
          <p:cNvPr id="3" name="Notes Placeholder 2"/>
          <p:cNvSpPr>
            <a:spLocks noGrp="1"/>
          </p:cNvSpPr>
          <p:nvPr>
            <p:ph type="body" idx="1"/>
          </p:nvPr>
        </p:nvSpPr>
        <p:spPr>
          <a:xfrm>
            <a:off x="335281" y="3664671"/>
            <a:ext cx="6339840" cy="5631731"/>
          </a:xfrm>
        </p:spPr>
        <p:txBody>
          <a:bodyPr/>
          <a:lstStyle/>
          <a:p>
            <a:r>
              <a:rPr lang="en-US" b="1" dirty="0"/>
              <a:t>Assignment Title</a:t>
            </a:r>
            <a:r>
              <a:rPr lang="en-US" dirty="0"/>
              <a:t>: Enter the complete name for the assignment.  </a:t>
            </a:r>
          </a:p>
          <a:p>
            <a:pPr marL="171450" indent="-171450">
              <a:buFont typeface="Arial" panose="020B0604020202020204" pitchFamily="34" charset="0"/>
              <a:buChar char="•"/>
            </a:pPr>
            <a:r>
              <a:rPr lang="en-US" b="0" i="1" dirty="0"/>
              <a:t>Visible to the Class </a:t>
            </a:r>
            <a:r>
              <a:rPr lang="en-US" dirty="0"/>
              <a:t>is checked ‘ON’ by default. Click to ‘OFF’ to prevent the assignment from displaying in the student and parent portal.</a:t>
            </a:r>
          </a:p>
          <a:p>
            <a:pPr marL="171450" indent="-171450">
              <a:buFont typeface="Arial" panose="020B0604020202020204" pitchFamily="34" charset="0"/>
              <a:buChar char="•"/>
            </a:pPr>
            <a:r>
              <a:rPr lang="en-US" b="0" i="1" dirty="0"/>
              <a:t>Start and End Date </a:t>
            </a:r>
            <a:r>
              <a:rPr lang="en-US" dirty="0"/>
              <a:t>auto-populates the current date.  They can be changed to reflect when students receive the assignment and to reflect when students need to turn in the assignment. </a:t>
            </a:r>
            <a:r>
              <a:rPr lang="en-US" b="1" dirty="0"/>
              <a:t>NOTE: </a:t>
            </a:r>
            <a:r>
              <a:rPr lang="en-US" dirty="0"/>
              <a:t>If the Due date is in another Quarter, the Assignment will display in the Grade Book in that Quarter.</a:t>
            </a:r>
          </a:p>
          <a:p>
            <a:pPr marL="171450" indent="-171450">
              <a:buFont typeface="Arial" panose="020B0604020202020204" pitchFamily="34" charset="0"/>
              <a:buChar char="•"/>
            </a:pPr>
            <a:r>
              <a:rPr lang="en-US" i="1" dirty="0"/>
              <a:t>Include in Grade Calculations </a:t>
            </a:r>
            <a:r>
              <a:rPr lang="en-US" dirty="0"/>
              <a:t>is checked by default, uncheck to exclude the assignment in the calculations of the student’s score. </a:t>
            </a:r>
          </a:p>
          <a:p>
            <a:pPr marL="171450" indent="-171450">
              <a:buFont typeface="Arial" panose="020B0604020202020204" pitchFamily="34" charset="0"/>
              <a:buChar char="•"/>
            </a:pPr>
            <a:r>
              <a:rPr lang="en-US" i="1" dirty="0"/>
              <a:t>Abbrev </a:t>
            </a:r>
            <a:r>
              <a:rPr lang="en-US" i="0" dirty="0"/>
              <a:t>an abbrev</a:t>
            </a:r>
            <a:r>
              <a:rPr lang="en-US" dirty="0"/>
              <a:t>iated name appears automatically but can be edited.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Choose the Category, Grading Task &amp; Scoring/Points</a:t>
            </a:r>
          </a:p>
          <a:p>
            <a:r>
              <a:rPr lang="en-US" dirty="0"/>
              <a:t>Use the dropdown arrows to select the Category and the Grading Task. The Categories aligned to the Grading Task and the Grading Task aligned with the course will display.  Select the appropriate Category and Grading Task.</a:t>
            </a:r>
          </a:p>
          <a:p>
            <a:r>
              <a:rPr lang="en-US" dirty="0"/>
              <a:t>Enter the Total Points possible.  The Multiplier determines how the assignment affects the students’ grades.  For example, a 50 point assignment with a Multiplier of 2 counts as a 100 point assignment.</a:t>
            </a:r>
          </a:p>
          <a:p>
            <a:r>
              <a:rPr lang="en-US" b="1" dirty="0"/>
              <a:t>Click Save or Save and Add Sections</a:t>
            </a:r>
            <a:r>
              <a:rPr lang="en-US" dirty="0"/>
              <a:t>: C</a:t>
            </a:r>
            <a:r>
              <a:rPr lang="en-US" b="0" dirty="0"/>
              <a:t>licking ‘Save and Add’ will allow you add the assignment to other sections(classes) without leaving the assignments screen.</a:t>
            </a:r>
            <a:endParaRPr lang="en-US" dirty="0"/>
          </a:p>
          <a:p>
            <a:r>
              <a:rPr lang="en-US" b="1" dirty="0"/>
              <a:t>Click Save Changes </a:t>
            </a:r>
            <a:r>
              <a:rPr lang="en-US" b="0" dirty="0"/>
              <a:t>to save the assignment and </a:t>
            </a:r>
            <a:r>
              <a:rPr lang="en-US" dirty="0"/>
              <a:t>close the Assignment Detail window. You should be able to see the assignment you just created once you save it.  (If you do not see it make sure the drop-down grading task menu is showing Quarter and not Final.)</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14</a:t>
            </a:fld>
            <a:endParaRPr lang="en-US"/>
          </a:p>
        </p:txBody>
      </p:sp>
    </p:spTree>
    <p:extLst>
      <p:ext uri="{BB962C8B-B14F-4D97-AF65-F5344CB8AC3E}">
        <p14:creationId xmlns:p14="http://schemas.microsoft.com/office/powerpoint/2010/main" val="84381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4175"/>
            <a:ext cx="5575300" cy="3136900"/>
          </a:xfrm>
        </p:spPr>
      </p:sp>
      <p:sp>
        <p:nvSpPr>
          <p:cNvPr id="3" name="Notes Placeholder 2"/>
          <p:cNvSpPr>
            <a:spLocks noGrp="1"/>
          </p:cNvSpPr>
          <p:nvPr>
            <p:ph type="body" idx="1"/>
          </p:nvPr>
        </p:nvSpPr>
        <p:spPr>
          <a:xfrm>
            <a:off x="335281" y="3664671"/>
            <a:ext cx="6339840" cy="5631731"/>
          </a:xfrm>
        </p:spPr>
        <p:txBody>
          <a:bodyPr/>
          <a:lstStyle/>
          <a:p>
            <a:endParaRPr lang="en-US" b="1" dirty="0"/>
          </a:p>
          <a:p>
            <a:r>
              <a:rPr lang="en-US" b="1" dirty="0"/>
              <a:t>Clicking Save and Add Sections</a:t>
            </a:r>
            <a:r>
              <a:rPr lang="en-US" dirty="0"/>
              <a:t>: C</a:t>
            </a:r>
            <a:r>
              <a:rPr lang="en-US" b="0" dirty="0"/>
              <a:t>licking ‘Save and Add Sections’ will open the Section Editor screen.  This screen allows you add the assignment to other sections(classes) without leaving the assignments screen.  </a:t>
            </a:r>
          </a:p>
          <a:p>
            <a:r>
              <a:rPr lang="en-US" b="1" dirty="0"/>
              <a:t>Click Add and ‘OK’ </a:t>
            </a:r>
            <a:r>
              <a:rPr lang="en-US" b="0" dirty="0"/>
              <a:t>to copy it to other sections or courses.</a:t>
            </a:r>
          </a:p>
          <a:p>
            <a:r>
              <a:rPr lang="en-US" b="1" dirty="0"/>
              <a:t>Click Save Changes </a:t>
            </a:r>
            <a:r>
              <a:rPr lang="en-US" b="0" dirty="0"/>
              <a:t>to save the assignment and </a:t>
            </a:r>
            <a:r>
              <a:rPr lang="en-US" dirty="0"/>
              <a:t>close the Assignment Detail window. You should be able to see the assignment you just created once you save it.  (If you do not see it make sure the drop-down grading task menu is showing Quarter and not Final.)</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15</a:t>
            </a:fld>
            <a:endParaRPr lang="en-US"/>
          </a:p>
        </p:txBody>
      </p:sp>
    </p:spTree>
    <p:extLst>
      <p:ext uri="{BB962C8B-B14F-4D97-AF65-F5344CB8AC3E}">
        <p14:creationId xmlns:p14="http://schemas.microsoft.com/office/powerpoint/2010/main" val="33188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798513"/>
            <a:ext cx="5578475" cy="3138487"/>
          </a:xfrm>
        </p:spPr>
      </p:sp>
      <p:sp>
        <p:nvSpPr>
          <p:cNvPr id="3" name="Notes Placeholder 2"/>
          <p:cNvSpPr>
            <a:spLocks noGrp="1"/>
          </p:cNvSpPr>
          <p:nvPr>
            <p:ph type="body" idx="1"/>
          </p:nvPr>
        </p:nvSpPr>
        <p:spPr/>
        <p:txBody>
          <a:bodyPr/>
          <a:lstStyle/>
          <a:p>
            <a:r>
              <a:rPr lang="en-US" b="1" dirty="0"/>
              <a:t>Grading/Scoring Assignments</a:t>
            </a:r>
            <a:endParaRPr lang="en-US" dirty="0"/>
          </a:p>
          <a:p>
            <a:r>
              <a:rPr lang="en-US" dirty="0"/>
              <a:t>Click the chevron symbol to the right of the assignment abbreviation or within the score grid to expand the detail information for that assignment.  **Click the blue Assignment Name link (or the blue Assignment Name link abbreviation when the assignment is collapsed) to open the assignment where modifications can be made.</a:t>
            </a:r>
          </a:p>
          <a:p>
            <a:r>
              <a:rPr lang="en-US" dirty="0"/>
              <a:t>Enter the score in the first column.</a:t>
            </a:r>
          </a:p>
          <a:p>
            <a:r>
              <a:rPr lang="en-US" dirty="0"/>
              <a:t>Comments can be entered regarding the student’s score on the assignment.</a:t>
            </a:r>
          </a:p>
          <a:p>
            <a:r>
              <a:rPr lang="en-US" dirty="0"/>
              <a:t>The assignment can be marked as follows:</a:t>
            </a:r>
          </a:p>
          <a:p>
            <a:pPr lvl="1"/>
            <a:r>
              <a:rPr lang="en-US" dirty="0"/>
              <a:t>T=Turned In (assignment will display as due in the portal unless marked as turned in);</a:t>
            </a:r>
          </a:p>
          <a:p>
            <a:pPr lvl="1"/>
            <a:r>
              <a:rPr lang="en-US" dirty="0"/>
              <a:t>M=Missing (counts as a 0 even if a score is entered);</a:t>
            </a:r>
          </a:p>
          <a:p>
            <a:pPr lvl="2"/>
            <a:r>
              <a:rPr lang="en-US" dirty="0"/>
              <a:t>There is a Missing Grades Report and Class Messenger if the M is utilized</a:t>
            </a:r>
          </a:p>
          <a:p>
            <a:pPr lvl="1"/>
            <a:r>
              <a:rPr lang="en-US" dirty="0"/>
              <a:t>L=Late; I=Incomplete;</a:t>
            </a:r>
          </a:p>
          <a:p>
            <a:pPr lvl="1"/>
            <a:r>
              <a:rPr lang="en-US" dirty="0"/>
              <a:t>Ch=Cheated (counts as 0 even if a score is entered;</a:t>
            </a:r>
          </a:p>
          <a:p>
            <a:pPr lvl="1"/>
            <a:r>
              <a:rPr lang="en-US" dirty="0"/>
              <a:t>X for Exempt (the assignment will not calculate into the student’s grade);</a:t>
            </a:r>
          </a:p>
          <a:p>
            <a:pPr lvl="1"/>
            <a:r>
              <a:rPr lang="en-US" dirty="0"/>
              <a:t>Dr=Dropped (the assignment will not calculate into the student’s grade).</a:t>
            </a:r>
          </a:p>
          <a:p>
            <a:r>
              <a:rPr lang="en-US" dirty="0"/>
              <a:t>Click Save</a:t>
            </a:r>
          </a:p>
          <a:p>
            <a:br>
              <a:rPr lang="en-US" dirty="0"/>
            </a:br>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16</a:t>
            </a:fld>
            <a:endParaRPr lang="en-US"/>
          </a:p>
        </p:txBody>
      </p:sp>
    </p:spTree>
    <p:extLst>
      <p:ext uri="{BB962C8B-B14F-4D97-AF65-F5344CB8AC3E}">
        <p14:creationId xmlns:p14="http://schemas.microsoft.com/office/powerpoint/2010/main" val="397440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Posting Secondary Grades </a:t>
            </a:r>
          </a:p>
          <a:p>
            <a:r>
              <a:rPr lang="en-US" dirty="0"/>
              <a:t>To post grades from the grade book to a Quarter report card</a:t>
            </a:r>
          </a:p>
          <a:p>
            <a:r>
              <a:rPr lang="en-US" dirty="0"/>
              <a:t>In Campus Instruction, click Grade Book on the Action Bar.</a:t>
            </a:r>
          </a:p>
          <a:p>
            <a:r>
              <a:rPr lang="en-US" dirty="0"/>
              <a:t>Select the Term/Quarter.</a:t>
            </a:r>
          </a:p>
          <a:p>
            <a:r>
              <a:rPr lang="en-US" dirty="0"/>
              <a:t>Select the Section (Class).</a:t>
            </a:r>
          </a:p>
          <a:p>
            <a:r>
              <a:rPr lang="en-US" dirty="0"/>
              <a:t>Use the drop-down menu to select Quarter or Final grading tasks to enter grades. </a:t>
            </a:r>
          </a:p>
          <a:p>
            <a:r>
              <a:rPr lang="en-US" dirty="0"/>
              <a:t>Click on ‘Post Grades’ on the left side of the screen.</a:t>
            </a:r>
          </a:p>
          <a:p>
            <a:r>
              <a:rPr lang="en-US" dirty="0"/>
              <a:t>In the ‘In Progress’ section of the Grade Book, when the grading window is open, ‘Post’ will display in orange above the Grade column.  Click Post.</a:t>
            </a:r>
          </a:p>
          <a:p>
            <a:r>
              <a:rPr lang="en-US" dirty="0"/>
              <a:t>The Term will default to the Term displayed in the Grade Book.  Use the drop-down to select another Term, if needed.  </a:t>
            </a:r>
            <a:r>
              <a:rPr lang="en-US" b="1" dirty="0"/>
              <a:t>For posting Quarter Grades select Quarter. </a:t>
            </a:r>
            <a:r>
              <a:rPr lang="en-US" dirty="0"/>
              <a:t>Click OK.</a:t>
            </a:r>
          </a:p>
          <a:p>
            <a:r>
              <a:rPr lang="en-US" dirty="0"/>
              <a:t>A Warning window will open ‘Grades will be posted upon save.’  Click OK.</a:t>
            </a:r>
          </a:p>
          <a:p>
            <a:r>
              <a:rPr lang="en-US" b="1" dirty="0"/>
              <a:t>For Quarter Grades, you will be directed back to the Grade Book main page.  Be sure to hit the Save Button which should now be red.</a:t>
            </a:r>
          </a:p>
          <a:p>
            <a:endParaRPr lang="en-US" b="1" dirty="0"/>
          </a:p>
          <a:p>
            <a:r>
              <a:rPr lang="en-US" b="1" dirty="0"/>
              <a:t>NOTE:  If there are no grades in the Post Grade column, check to be sure that you have ‘Grade Calc Options’ set to ‘In Progress’ for that course section/period.</a:t>
            </a:r>
            <a:endParaRPr lang="en-US" dirty="0"/>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17</a:t>
            </a:fld>
            <a:endParaRPr lang="en-US"/>
          </a:p>
        </p:txBody>
      </p:sp>
    </p:spTree>
    <p:extLst>
      <p:ext uri="{BB962C8B-B14F-4D97-AF65-F5344CB8AC3E}">
        <p14:creationId xmlns:p14="http://schemas.microsoft.com/office/powerpoint/2010/main" val="258891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Posting Final Secondary Grades </a:t>
            </a:r>
          </a:p>
          <a:p>
            <a:r>
              <a:rPr lang="en-US" dirty="0"/>
              <a:t>In the ‘In Progress’ section of the Grade Book, when the grading window is open, ‘Post’ will display in orange above the Grade column.  Click ‘Post’ and then ‘Save’.  (See NOTE below)</a:t>
            </a:r>
          </a:p>
          <a:p>
            <a:endParaRPr lang="en-US" dirty="0"/>
          </a:p>
          <a:p>
            <a:r>
              <a:rPr lang="en-US" dirty="0"/>
              <a:t>A Warning window will open ‘Grades will be posted upon save.’  Click OK.</a:t>
            </a:r>
          </a:p>
          <a:p>
            <a:r>
              <a:rPr lang="en-US" b="1" dirty="0"/>
              <a:t>For Quarter Grades, you will be directed back to the Grade Book main page.  Be sure to hit the Save Button which should now be red.</a:t>
            </a:r>
          </a:p>
          <a:p>
            <a:endParaRPr lang="en-US" b="1" dirty="0"/>
          </a:p>
          <a:p>
            <a:r>
              <a:rPr lang="en-US" b="1" dirty="0"/>
              <a:t>NOTE:  If there are no grades in the Post Grade column, check to be sure that you have ‘Grade Calc Options’ set up for that course section/period.  Check the Composite box to see the Child Task in order to set the calculations for the Final Grade.</a:t>
            </a:r>
            <a:endParaRPr lang="en-US" dirty="0"/>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18</a:t>
            </a:fld>
            <a:endParaRPr lang="en-US"/>
          </a:p>
        </p:txBody>
      </p:sp>
    </p:spTree>
    <p:extLst>
      <p:ext uri="{BB962C8B-B14F-4D97-AF65-F5344CB8AC3E}">
        <p14:creationId xmlns:p14="http://schemas.microsoft.com/office/powerpoint/2010/main" val="118181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have your Grad Calc Options set up to tell the computer how you want those grades to calculate, you will not see grades to Post.  </a:t>
            </a:r>
          </a:p>
        </p:txBody>
      </p:sp>
      <p:sp>
        <p:nvSpPr>
          <p:cNvPr id="4" name="Slide Number Placeholder 3"/>
          <p:cNvSpPr>
            <a:spLocks noGrp="1"/>
          </p:cNvSpPr>
          <p:nvPr>
            <p:ph type="sldNum" sz="quarter" idx="10"/>
          </p:nvPr>
        </p:nvSpPr>
        <p:spPr/>
        <p:txBody>
          <a:bodyPr/>
          <a:lstStyle/>
          <a:p>
            <a:fld id="{4EDA323C-8B8F-48B8-BCA3-207E51E6ED80}" type="slidenum">
              <a:rPr lang="en-US" smtClean="0"/>
              <a:t>19</a:t>
            </a:fld>
            <a:endParaRPr lang="en-US"/>
          </a:p>
        </p:txBody>
      </p:sp>
    </p:spTree>
    <p:extLst>
      <p:ext uri="{BB962C8B-B14F-4D97-AF65-F5344CB8AC3E}">
        <p14:creationId xmlns:p14="http://schemas.microsoft.com/office/powerpoint/2010/main" val="48280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Posting Grades K-5 (Standards)</a:t>
            </a:r>
          </a:p>
          <a:p>
            <a:r>
              <a:rPr lang="en-US" dirty="0"/>
              <a:t>To enter marks for ‘Standards’ for students in Kindergarten through fifth grade to show on a report card</a:t>
            </a:r>
          </a:p>
          <a:p>
            <a:r>
              <a:rPr lang="en-US" dirty="0"/>
              <a:t>In Campus Instruction, click ‘Post Grades’ on the Action Bar (left side of the screen).</a:t>
            </a:r>
          </a:p>
          <a:p>
            <a:r>
              <a:rPr lang="en-US" dirty="0"/>
              <a:t>Select the Term/Quarter.</a:t>
            </a:r>
          </a:p>
          <a:p>
            <a:r>
              <a:rPr lang="en-US" dirty="0"/>
              <a:t>Select the Section (Class).</a:t>
            </a:r>
          </a:p>
          <a:p>
            <a:r>
              <a:rPr lang="en-US" dirty="0"/>
              <a:t>Use the drop-down arrows on the ‘Grade’ field to choose the correct grade for the standard.</a:t>
            </a:r>
          </a:p>
          <a:p>
            <a:r>
              <a:rPr lang="en-US" dirty="0"/>
              <a:t>If you choose enter the report card comment.  There are canned comments available in ‘Settings’.</a:t>
            </a:r>
          </a:p>
          <a:p>
            <a:r>
              <a:rPr lang="en-US" dirty="0"/>
              <a:t>The ‘Save’ button will turn red.  Click the ‘Save’ button to save the grades and comments.</a:t>
            </a:r>
          </a:p>
          <a:p>
            <a:r>
              <a:rPr lang="en-US" dirty="0"/>
              <a:t>Warning:  If you enter all the grades and do not click the ‘Save’ button, the grades will NOT save.</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20</a:t>
            </a:fld>
            <a:endParaRPr lang="en-US"/>
          </a:p>
        </p:txBody>
      </p:sp>
    </p:spTree>
    <p:extLst>
      <p:ext uri="{BB962C8B-B14F-4D97-AF65-F5344CB8AC3E}">
        <p14:creationId xmlns:p14="http://schemas.microsoft.com/office/powerpoint/2010/main" val="236604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2395" y="4518694"/>
            <a:ext cx="5608320" cy="3660458"/>
          </a:xfrm>
        </p:spPr>
        <p:txBody>
          <a:bodyPr/>
          <a:lstStyle/>
          <a:p>
            <a:r>
              <a:rPr lang="en-US" sz="1800" dirty="0"/>
              <a:t>Go to </a:t>
            </a:r>
            <a:r>
              <a:rPr lang="en-US" sz="1800" dirty="0">
                <a:hlinkClick r:id="rId3"/>
              </a:rPr>
              <a:t>www.ccsoh.us</a:t>
            </a:r>
            <a:r>
              <a:rPr lang="en-US" sz="1800" dirty="0"/>
              <a:t> and select Staff then the Infinite Campus link. </a:t>
            </a:r>
          </a:p>
        </p:txBody>
      </p:sp>
      <p:sp>
        <p:nvSpPr>
          <p:cNvPr id="4" name="Slide Number Placeholder 3"/>
          <p:cNvSpPr>
            <a:spLocks noGrp="1"/>
          </p:cNvSpPr>
          <p:nvPr>
            <p:ph type="sldNum" sz="quarter" idx="10"/>
          </p:nvPr>
        </p:nvSpPr>
        <p:spPr/>
        <p:txBody>
          <a:bodyPr/>
          <a:lstStyle/>
          <a:p>
            <a:fld id="{4EDA323C-8B8F-48B8-BCA3-207E51E6ED80}" type="slidenum">
              <a:rPr lang="en-US" smtClean="0"/>
              <a:t>2</a:t>
            </a:fld>
            <a:endParaRPr lang="en-US"/>
          </a:p>
        </p:txBody>
      </p:sp>
    </p:spTree>
    <p:extLst>
      <p:ext uri="{BB962C8B-B14F-4D97-AF65-F5344CB8AC3E}">
        <p14:creationId xmlns:p14="http://schemas.microsoft.com/office/powerpoint/2010/main" val="419761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2395" y="4518694"/>
            <a:ext cx="5608320" cy="3660458"/>
          </a:xfrm>
        </p:spPr>
        <p:txBody>
          <a:bodyPr/>
          <a:lstStyle/>
          <a:p>
            <a:r>
              <a:rPr lang="en-US" sz="1800" dirty="0"/>
              <a:t>Use the same username and password as your email.  Every time you change your login it will change for Infinite Campus as well.</a:t>
            </a:r>
          </a:p>
          <a:p>
            <a:endParaRPr lang="en-US" sz="1800" dirty="0"/>
          </a:p>
        </p:txBody>
      </p:sp>
      <p:sp>
        <p:nvSpPr>
          <p:cNvPr id="4" name="Slide Number Placeholder 3"/>
          <p:cNvSpPr>
            <a:spLocks noGrp="1"/>
          </p:cNvSpPr>
          <p:nvPr>
            <p:ph type="sldNum" sz="quarter" idx="10"/>
          </p:nvPr>
        </p:nvSpPr>
        <p:spPr/>
        <p:txBody>
          <a:bodyPr/>
          <a:lstStyle/>
          <a:p>
            <a:fld id="{4EDA323C-8B8F-48B8-BCA3-207E51E6ED80}" type="slidenum">
              <a:rPr lang="en-US" smtClean="0"/>
              <a:t>3</a:t>
            </a:fld>
            <a:endParaRPr lang="en-US"/>
          </a:p>
        </p:txBody>
      </p:sp>
    </p:spTree>
    <p:extLst>
      <p:ext uri="{BB962C8B-B14F-4D97-AF65-F5344CB8AC3E}">
        <p14:creationId xmlns:p14="http://schemas.microsoft.com/office/powerpoint/2010/main" val="72422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2395" y="4518694"/>
            <a:ext cx="5608320" cy="3660458"/>
          </a:xfrm>
        </p:spPr>
        <p:txBody>
          <a:bodyPr/>
          <a:lstStyle/>
          <a:p>
            <a:r>
              <a:rPr lang="en-US" sz="1800" dirty="0"/>
              <a:t>Check to see that you have the correct school and school year at the top of the screen.  Click on the App Switcher (looks like 9 little boxes) and select Campus Instruction. If there is not a Grade Book link on the left side of your screen you are in Campus Tools, and not Campus Instruction.  You can change how your screen opens in settings so that you are automatically directed to Campus Instruction when you log in.  </a:t>
            </a:r>
          </a:p>
          <a:p>
            <a:endParaRPr lang="en-US" sz="1800" dirty="0"/>
          </a:p>
        </p:txBody>
      </p:sp>
      <p:sp>
        <p:nvSpPr>
          <p:cNvPr id="4" name="Slide Number Placeholder 3"/>
          <p:cNvSpPr>
            <a:spLocks noGrp="1"/>
          </p:cNvSpPr>
          <p:nvPr>
            <p:ph type="sldNum" sz="quarter" idx="10"/>
          </p:nvPr>
        </p:nvSpPr>
        <p:spPr/>
        <p:txBody>
          <a:bodyPr/>
          <a:lstStyle/>
          <a:p>
            <a:fld id="{4EDA323C-8B8F-48B8-BCA3-207E51E6ED80}" type="slidenum">
              <a:rPr lang="en-US" smtClean="0"/>
              <a:t>4</a:t>
            </a:fld>
            <a:endParaRPr lang="en-US"/>
          </a:p>
        </p:txBody>
      </p:sp>
    </p:spTree>
    <p:extLst>
      <p:ext uri="{BB962C8B-B14F-4D97-AF65-F5344CB8AC3E}">
        <p14:creationId xmlns:p14="http://schemas.microsoft.com/office/powerpoint/2010/main" val="322284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the dropdown on ‘Instruction’, we can switch back to Campus Tools. In Campus Instruction, we can see the option to click on ‘Gradebook’.  In this screenshot we can see that the gradebook has been set up and we can see grades and assignments for this section.</a:t>
            </a:r>
          </a:p>
        </p:txBody>
      </p:sp>
      <p:sp>
        <p:nvSpPr>
          <p:cNvPr id="4" name="Slide Number Placeholder 3"/>
          <p:cNvSpPr>
            <a:spLocks noGrp="1"/>
          </p:cNvSpPr>
          <p:nvPr>
            <p:ph type="sldNum" sz="quarter" idx="10"/>
          </p:nvPr>
        </p:nvSpPr>
        <p:spPr/>
        <p:txBody>
          <a:bodyPr/>
          <a:lstStyle/>
          <a:p>
            <a:fld id="{4EDA323C-8B8F-48B8-BCA3-207E51E6ED80}" type="slidenum">
              <a:rPr lang="en-US" smtClean="0"/>
              <a:t>5</a:t>
            </a:fld>
            <a:endParaRPr lang="en-US"/>
          </a:p>
        </p:txBody>
      </p:sp>
    </p:spTree>
    <p:extLst>
      <p:ext uri="{BB962C8B-B14F-4D97-AF65-F5344CB8AC3E}">
        <p14:creationId xmlns:p14="http://schemas.microsoft.com/office/powerpoint/2010/main" val="132788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this screenshot, we can see that the gradebook set up has not yet begun.  We don’t see any grades or assignments yet.  Each section of this course will need to be ‘set up’ to function properly to see grades and assignments.</a:t>
            </a:r>
          </a:p>
        </p:txBody>
      </p:sp>
      <p:sp>
        <p:nvSpPr>
          <p:cNvPr id="4" name="Slide Number Placeholder 3"/>
          <p:cNvSpPr>
            <a:spLocks noGrp="1"/>
          </p:cNvSpPr>
          <p:nvPr>
            <p:ph type="sldNum" sz="quarter" idx="10"/>
          </p:nvPr>
        </p:nvSpPr>
        <p:spPr/>
        <p:txBody>
          <a:bodyPr/>
          <a:lstStyle/>
          <a:p>
            <a:fld id="{4EDA323C-8B8F-48B8-BCA3-207E51E6ED80}" type="slidenum">
              <a:rPr lang="en-US" smtClean="0"/>
              <a:t>6</a:t>
            </a:fld>
            <a:endParaRPr lang="en-US"/>
          </a:p>
        </p:txBody>
      </p:sp>
    </p:spTree>
    <p:extLst>
      <p:ext uri="{BB962C8B-B14F-4D97-AF65-F5344CB8AC3E}">
        <p14:creationId xmlns:p14="http://schemas.microsoft.com/office/powerpoint/2010/main" val="12887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setting up your Grade Book, you must create at least one category. A category is where your assignments will live.  You can make multiple categories, or only one. Multiple categories could include Homework, Labs, and Tests</a:t>
            </a:r>
          </a:p>
          <a:p>
            <a:r>
              <a:rPr lang="en-US" dirty="0"/>
              <a:t>Verify the Term, Section, and Task.</a:t>
            </a:r>
          </a:p>
          <a:p>
            <a:r>
              <a:rPr lang="en-US" dirty="0"/>
              <a:t>Click Settings. The Settings option will expand.</a:t>
            </a:r>
          </a:p>
          <a:p>
            <a:r>
              <a:rPr lang="en-US" dirty="0"/>
              <a:t>Click the blue Categories link.  The Categories List will appear.  </a:t>
            </a:r>
          </a:p>
          <a:p>
            <a:endParaRPr lang="en-US" dirty="0"/>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7</a:t>
            </a:fld>
            <a:endParaRPr lang="en-US"/>
          </a:p>
        </p:txBody>
      </p:sp>
    </p:spTree>
    <p:extLst>
      <p:ext uri="{BB962C8B-B14F-4D97-AF65-F5344CB8AC3E}">
        <p14:creationId xmlns:p14="http://schemas.microsoft.com/office/powerpoint/2010/main" val="75951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‘Add’ button on the ‘Category List’ screen.</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8</a:t>
            </a:fld>
            <a:endParaRPr lang="en-US"/>
          </a:p>
        </p:txBody>
      </p:sp>
      <p:pic>
        <p:nvPicPr>
          <p:cNvPr id="5" name="Picture 4">
            <a:extLst>
              <a:ext uri="{FF2B5EF4-FFF2-40B4-BE49-F238E27FC236}">
                <a16:creationId xmlns:a16="http://schemas.microsoft.com/office/drawing/2014/main" id="{0D2D8DE0-19D1-4EE9-915F-BBDC43BE6B30}"/>
              </a:ext>
            </a:extLst>
          </p:cNvPr>
          <p:cNvPicPr>
            <a:picLocks noChangeAspect="1"/>
          </p:cNvPicPr>
          <p:nvPr/>
        </p:nvPicPr>
        <p:blipFill>
          <a:blip r:embed="rId3"/>
          <a:stretch>
            <a:fillRect/>
          </a:stretch>
        </p:blipFill>
        <p:spPr>
          <a:xfrm>
            <a:off x="1125513" y="1234036"/>
            <a:ext cx="3868518" cy="2992928"/>
          </a:xfrm>
          <a:prstGeom prst="rect">
            <a:avLst/>
          </a:prstGeom>
        </p:spPr>
      </p:pic>
    </p:spTree>
    <p:extLst>
      <p:ext uri="{BB962C8B-B14F-4D97-AF65-F5344CB8AC3E}">
        <p14:creationId xmlns:p14="http://schemas.microsoft.com/office/powerpoint/2010/main" val="114245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You need to do this for every section:</a:t>
            </a:r>
          </a:p>
          <a:p>
            <a:endParaRPr lang="en-US" dirty="0"/>
          </a:p>
          <a:p>
            <a:r>
              <a:rPr lang="en-US" dirty="0"/>
              <a:t>In the Grade Book, click on Settings.</a:t>
            </a:r>
          </a:p>
          <a:p>
            <a:r>
              <a:rPr lang="en-US" dirty="0"/>
              <a:t>Click on Grade Calc Options</a:t>
            </a:r>
          </a:p>
          <a:p>
            <a:r>
              <a:rPr lang="en-US" dirty="0"/>
              <a:t>A Grade Calculation window will open.</a:t>
            </a:r>
          </a:p>
          <a:p>
            <a:endParaRPr lang="en-US" dirty="0"/>
          </a:p>
        </p:txBody>
      </p:sp>
      <p:sp>
        <p:nvSpPr>
          <p:cNvPr id="4" name="Slide Number Placeholder 3"/>
          <p:cNvSpPr>
            <a:spLocks noGrp="1"/>
          </p:cNvSpPr>
          <p:nvPr>
            <p:ph type="sldNum" sz="quarter" idx="10"/>
          </p:nvPr>
        </p:nvSpPr>
        <p:spPr/>
        <p:txBody>
          <a:bodyPr/>
          <a:lstStyle/>
          <a:p>
            <a:fld id="{4EDA323C-8B8F-48B8-BCA3-207E51E6ED80}" type="slidenum">
              <a:rPr lang="en-US" smtClean="0"/>
              <a:t>10</a:t>
            </a:fld>
            <a:endParaRPr lang="en-US"/>
          </a:p>
        </p:txBody>
      </p:sp>
    </p:spTree>
    <p:extLst>
      <p:ext uri="{BB962C8B-B14F-4D97-AF65-F5344CB8AC3E}">
        <p14:creationId xmlns:p14="http://schemas.microsoft.com/office/powerpoint/2010/main" val="201204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EC6377-A8BE-4C42-833D-F2E5EF60E2A4}"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511C0-FA18-B840-AAB9-0B1DA88D9D87}"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6064B6-2BD7-B047-93A8-0144394A3C5A}"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B0D4CD-5CB0-AA40-89E0-96717C76F3D7}"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E38DC-1564-A346-90B3-0C52E0ADDB44}"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AC28E-2E65-2240-B7FF-6D42BAE438C4}"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E52D2-2E03-8741-9747-B404CC30B7A9}"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40B4D-1C8F-6F43-9B98-CB4F95855442}"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BDBFF-C33A-D341-A6D5-447468F0DC07}"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21A67E-76B6-C24B-AE76-FBD7F509F346}" type="datetime1">
              <a:rPr lang="en-US" smtClean="0"/>
              <a:t>7/6/21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282EF-8290-6B46-B6DA-7F1A91DBF1C7}" type="datetime1">
              <a:rPr lang="en-US" smtClean="0"/>
              <a:t>7/6/21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46EB0-2669-5244-A8DB-5B0424740712}" type="datetime1">
              <a:rPr lang="en-US" smtClean="0"/>
              <a:t>7/6/21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418989-EED8-1B4D-8824-916A1C57D4F9}" type="datetime1">
              <a:rPr lang="en-US" smtClean="0"/>
              <a:t>7/6/21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5E3A1-F060-654E-84C8-57F982EFA7D0}" type="datetime1">
              <a:rPr lang="en-US" smtClean="0"/>
              <a:t>7/6/21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36EB53-FC0A-154C-A658-EE6EFBD7C6AF}" type="datetime1">
              <a:rPr lang="en-US" smtClean="0"/>
              <a:t>7/6/21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663D91-93E1-C74C-9E82-F5746ECB2D1D}" type="datetime1">
              <a:rPr lang="en-US" smtClean="0"/>
              <a:t>7/6/21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4710B5-A8BA-6349-A034-FDAF67604B0E}" type="datetime1">
              <a:rPr lang="en-US" smtClean="0"/>
              <a:t>7/6/21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B27D-753A-4ADE-B3A4-2EFC9FE604D5}"/>
              </a:ext>
            </a:extLst>
          </p:cNvPr>
          <p:cNvSpPr>
            <a:spLocks noGrp="1"/>
          </p:cNvSpPr>
          <p:nvPr>
            <p:ph type="ctrTitle"/>
          </p:nvPr>
        </p:nvSpPr>
        <p:spPr>
          <a:xfrm>
            <a:off x="1507067" y="1755310"/>
            <a:ext cx="7766936" cy="1024466"/>
          </a:xfrm>
        </p:spPr>
        <p:txBody>
          <a:bodyPr anchor="t"/>
          <a:lstStyle/>
          <a:p>
            <a:r>
              <a:rPr lang="en-US" dirty="0"/>
              <a:t>GRADEBOOK SET UP</a:t>
            </a:r>
          </a:p>
        </p:txBody>
      </p:sp>
      <p:sp>
        <p:nvSpPr>
          <p:cNvPr id="3" name="Subtitle 2">
            <a:extLst>
              <a:ext uri="{FF2B5EF4-FFF2-40B4-BE49-F238E27FC236}">
                <a16:creationId xmlns:a16="http://schemas.microsoft.com/office/drawing/2014/main" id="{F3B89E03-1A44-442D-BF28-C694E27AB6B5}"/>
              </a:ext>
            </a:extLst>
          </p:cNvPr>
          <p:cNvSpPr>
            <a:spLocks noGrp="1"/>
          </p:cNvSpPr>
          <p:nvPr>
            <p:ph type="subTitle" idx="1"/>
          </p:nvPr>
        </p:nvSpPr>
        <p:spPr>
          <a:xfrm>
            <a:off x="1726523" y="2487169"/>
            <a:ext cx="7766936" cy="2767584"/>
          </a:xfrm>
        </p:spPr>
        <p:txBody>
          <a:bodyPr>
            <a:normAutofit/>
          </a:bodyPr>
          <a:lstStyle/>
          <a:p>
            <a:pPr algn="ctr"/>
            <a:endParaRPr lang="en-US" sz="2400" dirty="0"/>
          </a:p>
          <a:p>
            <a:pPr algn="ctr"/>
            <a:r>
              <a:rPr lang="en-US" sz="2800" dirty="0"/>
              <a:t>Create Categories</a:t>
            </a:r>
          </a:p>
          <a:p>
            <a:pPr algn="ctr"/>
            <a:r>
              <a:rPr lang="en-US" sz="2800" dirty="0"/>
              <a:t>Setup Grade Calc Options </a:t>
            </a:r>
          </a:p>
          <a:p>
            <a:pPr algn="ctr"/>
            <a:r>
              <a:rPr lang="en-US" sz="2800" dirty="0"/>
              <a:t>Add Assignments</a:t>
            </a:r>
          </a:p>
          <a:p>
            <a:pPr algn="ctr"/>
            <a:r>
              <a:rPr lang="en-US" sz="2800" dirty="0"/>
              <a:t>Post Grades</a:t>
            </a:r>
          </a:p>
        </p:txBody>
      </p:sp>
      <p:sp>
        <p:nvSpPr>
          <p:cNvPr id="4" name="Date Placeholder 3">
            <a:extLst>
              <a:ext uri="{FF2B5EF4-FFF2-40B4-BE49-F238E27FC236}">
                <a16:creationId xmlns:a16="http://schemas.microsoft.com/office/drawing/2014/main" id="{0B90F4DB-1943-E34C-BC56-9F225A0FA01B}"/>
              </a:ext>
            </a:extLst>
          </p:cNvPr>
          <p:cNvSpPr>
            <a:spLocks noGrp="1"/>
          </p:cNvSpPr>
          <p:nvPr>
            <p:ph type="dt" sz="half" idx="10"/>
          </p:nvPr>
        </p:nvSpPr>
        <p:spPr/>
        <p:txBody>
          <a:bodyPr/>
          <a:lstStyle/>
          <a:p>
            <a:fld id="{5EF221AD-D3A1-1240-9DF4-3ED5E8D78B5D}" type="datetime1">
              <a:rPr lang="en-US" smtClean="0"/>
              <a:t>7/6/21</a:t>
            </a:fld>
            <a:endParaRPr lang="en-US" dirty="0"/>
          </a:p>
        </p:txBody>
      </p:sp>
      <p:sp>
        <p:nvSpPr>
          <p:cNvPr id="5" name="Slide Number Placeholder 4">
            <a:extLst>
              <a:ext uri="{FF2B5EF4-FFF2-40B4-BE49-F238E27FC236}">
                <a16:creationId xmlns:a16="http://schemas.microsoft.com/office/drawing/2014/main" id="{B6144F8F-3F79-F344-B623-9148171626A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4912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1B9D-E6D9-4CFE-8209-3F5896FAFF91}"/>
              </a:ext>
            </a:extLst>
          </p:cNvPr>
          <p:cNvSpPr>
            <a:spLocks noGrp="1"/>
          </p:cNvSpPr>
          <p:nvPr>
            <p:ph type="title"/>
          </p:nvPr>
        </p:nvSpPr>
        <p:spPr/>
        <p:txBody>
          <a:bodyPr/>
          <a:lstStyle/>
          <a:p>
            <a:r>
              <a:rPr lang="en-US" dirty="0"/>
              <a:t>Create Grade Calculations</a:t>
            </a:r>
          </a:p>
        </p:txBody>
      </p:sp>
      <p:pic>
        <p:nvPicPr>
          <p:cNvPr id="3" name="Picture 2">
            <a:extLst>
              <a:ext uri="{FF2B5EF4-FFF2-40B4-BE49-F238E27FC236}">
                <a16:creationId xmlns:a16="http://schemas.microsoft.com/office/drawing/2014/main" id="{8EE48C32-B192-6844-827D-F6F5BEB610EC}"/>
              </a:ext>
            </a:extLst>
          </p:cNvPr>
          <p:cNvPicPr>
            <a:picLocks noChangeAspect="1"/>
          </p:cNvPicPr>
          <p:nvPr/>
        </p:nvPicPr>
        <p:blipFill>
          <a:blip r:embed="rId3"/>
          <a:stretch>
            <a:fillRect/>
          </a:stretch>
        </p:blipFill>
        <p:spPr>
          <a:xfrm>
            <a:off x="101600" y="1690982"/>
            <a:ext cx="11980672" cy="2718458"/>
          </a:xfrm>
          <a:prstGeom prst="rect">
            <a:avLst/>
          </a:prstGeom>
        </p:spPr>
      </p:pic>
      <p:sp>
        <p:nvSpPr>
          <p:cNvPr id="6" name="Content Placeholder 5">
            <a:extLst>
              <a:ext uri="{FF2B5EF4-FFF2-40B4-BE49-F238E27FC236}">
                <a16:creationId xmlns:a16="http://schemas.microsoft.com/office/drawing/2014/main" id="{673B1701-F40C-BE46-89AC-A68B1CC4FA54}"/>
              </a:ext>
            </a:extLst>
          </p:cNvPr>
          <p:cNvSpPr>
            <a:spLocks noGrp="1"/>
          </p:cNvSpPr>
          <p:nvPr>
            <p:ph idx="1"/>
          </p:nvPr>
        </p:nvSpPr>
        <p:spPr>
          <a:xfrm>
            <a:off x="1625600" y="4409440"/>
            <a:ext cx="7648402" cy="1631922"/>
          </a:xfrm>
        </p:spPr>
        <p:txBody>
          <a:bodyPr/>
          <a:lstStyle/>
          <a:p>
            <a:endParaRPr lang="en-US" dirty="0"/>
          </a:p>
          <a:p>
            <a:r>
              <a:rPr lang="en-US" dirty="0"/>
              <a:t>Open Settings</a:t>
            </a:r>
          </a:p>
          <a:p>
            <a:r>
              <a:rPr lang="en-US" dirty="0"/>
              <a:t>Click on Grade Calc Options</a:t>
            </a:r>
          </a:p>
          <a:p>
            <a:r>
              <a:rPr lang="en-US" dirty="0"/>
              <a:t>A Grade Calculation window will open.</a:t>
            </a:r>
          </a:p>
          <a:p>
            <a:endParaRPr lang="en-US" dirty="0"/>
          </a:p>
        </p:txBody>
      </p:sp>
      <p:cxnSp>
        <p:nvCxnSpPr>
          <p:cNvPr id="8" name="Straight Arrow Connector 7">
            <a:extLst>
              <a:ext uri="{FF2B5EF4-FFF2-40B4-BE49-F238E27FC236}">
                <a16:creationId xmlns:a16="http://schemas.microsoft.com/office/drawing/2014/main" id="{EC55BFF7-A50A-BA43-84D1-B0C310383B1C}"/>
              </a:ext>
            </a:extLst>
          </p:cNvPr>
          <p:cNvCxnSpPr/>
          <p:nvPr/>
        </p:nvCxnSpPr>
        <p:spPr>
          <a:xfrm flipV="1">
            <a:off x="3669792" y="3429000"/>
            <a:ext cx="1694688" cy="14986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34ED243F-0950-7746-8DC8-7EA2D94C8747}"/>
              </a:ext>
            </a:extLst>
          </p:cNvPr>
          <p:cNvSpPr>
            <a:spLocks noGrp="1"/>
          </p:cNvSpPr>
          <p:nvPr>
            <p:ph type="dt" sz="half" idx="10"/>
          </p:nvPr>
        </p:nvSpPr>
        <p:spPr/>
        <p:txBody>
          <a:bodyPr/>
          <a:lstStyle/>
          <a:p>
            <a:fld id="{10D75FED-816D-E846-BCF3-6CC302B555CD}" type="datetime1">
              <a:rPr lang="en-US" smtClean="0"/>
              <a:t>7/6/21</a:t>
            </a:fld>
            <a:endParaRPr lang="en-US" dirty="0"/>
          </a:p>
        </p:txBody>
      </p:sp>
      <p:sp>
        <p:nvSpPr>
          <p:cNvPr id="10" name="Slide Number Placeholder 9">
            <a:extLst>
              <a:ext uri="{FF2B5EF4-FFF2-40B4-BE49-F238E27FC236}">
                <a16:creationId xmlns:a16="http://schemas.microsoft.com/office/drawing/2014/main" id="{4792B790-4729-794F-87CA-A60F568096B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629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5837-82DE-44A3-9612-2C54D84D82EC}"/>
              </a:ext>
            </a:extLst>
          </p:cNvPr>
          <p:cNvSpPr>
            <a:spLocks noGrp="1"/>
          </p:cNvSpPr>
          <p:nvPr>
            <p:ph type="title"/>
          </p:nvPr>
        </p:nvSpPr>
        <p:spPr>
          <a:xfrm>
            <a:off x="748454" y="117577"/>
            <a:ext cx="8596668" cy="822627"/>
          </a:xfrm>
        </p:spPr>
        <p:txBody>
          <a:bodyPr/>
          <a:lstStyle/>
          <a:p>
            <a:r>
              <a:rPr lang="en-US" dirty="0"/>
              <a:t>Choose Grade Calc Options</a:t>
            </a:r>
          </a:p>
        </p:txBody>
      </p:sp>
      <p:pic>
        <p:nvPicPr>
          <p:cNvPr id="3" name="Picture 2">
            <a:extLst>
              <a:ext uri="{FF2B5EF4-FFF2-40B4-BE49-F238E27FC236}">
                <a16:creationId xmlns:a16="http://schemas.microsoft.com/office/drawing/2014/main" id="{72862C42-8169-A140-B506-BA05F9AB05B5}"/>
              </a:ext>
            </a:extLst>
          </p:cNvPr>
          <p:cNvPicPr>
            <a:picLocks noChangeAspect="1"/>
          </p:cNvPicPr>
          <p:nvPr/>
        </p:nvPicPr>
        <p:blipFill>
          <a:blip r:embed="rId3"/>
          <a:stretch>
            <a:fillRect/>
          </a:stretch>
        </p:blipFill>
        <p:spPr>
          <a:xfrm>
            <a:off x="499444" y="680728"/>
            <a:ext cx="10107596" cy="5202970"/>
          </a:xfrm>
          <a:prstGeom prst="rect">
            <a:avLst/>
          </a:prstGeom>
        </p:spPr>
      </p:pic>
      <p:sp>
        <p:nvSpPr>
          <p:cNvPr id="5" name="Content Placeholder 4">
            <a:extLst>
              <a:ext uri="{FF2B5EF4-FFF2-40B4-BE49-F238E27FC236}">
                <a16:creationId xmlns:a16="http://schemas.microsoft.com/office/drawing/2014/main" id="{DE8366E2-9ED9-EA46-A435-9210A749974F}"/>
              </a:ext>
            </a:extLst>
          </p:cNvPr>
          <p:cNvSpPr>
            <a:spLocks noGrp="1"/>
          </p:cNvSpPr>
          <p:nvPr>
            <p:ph idx="1"/>
          </p:nvPr>
        </p:nvSpPr>
        <p:spPr>
          <a:xfrm>
            <a:off x="890694" y="5929272"/>
            <a:ext cx="8596668" cy="928728"/>
          </a:xfrm>
        </p:spPr>
        <p:txBody>
          <a:bodyPr>
            <a:normAutofit fontScale="85000" lnSpcReduction="20000"/>
          </a:bodyPr>
          <a:lstStyle/>
          <a:p>
            <a:r>
              <a:rPr lang="en-US" b="1" dirty="0"/>
              <a:t>Grading Scale</a:t>
            </a:r>
            <a:r>
              <a:rPr lang="en-US" dirty="0"/>
              <a:t>: From the drop-down menu, select MS Marks or HS Marks as applicable.</a:t>
            </a:r>
          </a:p>
          <a:p>
            <a:r>
              <a:rPr lang="en-US" b="1" dirty="0"/>
              <a:t>Weight Categories</a:t>
            </a:r>
            <a:r>
              <a:rPr lang="en-US" dirty="0"/>
              <a:t>:  If you entered weights for your categories, check the box.</a:t>
            </a:r>
          </a:p>
          <a:p>
            <a:r>
              <a:rPr lang="en-US" b="1" dirty="0"/>
              <a:t>Fill calculation Type</a:t>
            </a:r>
            <a:r>
              <a:rPr lang="en-US" dirty="0"/>
              <a:t>:  From the drop-down menu, select </a:t>
            </a:r>
            <a:r>
              <a:rPr lang="en-US" b="1" dirty="0"/>
              <a:t>‘In Progress’ </a:t>
            </a:r>
            <a:r>
              <a:rPr lang="en-US" dirty="0"/>
              <a:t>grade.</a:t>
            </a:r>
          </a:p>
          <a:p>
            <a:endParaRPr lang="en-US" dirty="0"/>
          </a:p>
        </p:txBody>
      </p:sp>
      <p:pic>
        <p:nvPicPr>
          <p:cNvPr id="7" name="Picture 6">
            <a:extLst>
              <a:ext uri="{FF2B5EF4-FFF2-40B4-BE49-F238E27FC236}">
                <a16:creationId xmlns:a16="http://schemas.microsoft.com/office/drawing/2014/main" id="{5A810871-E597-A645-B874-AED38CDB2C1E}"/>
              </a:ext>
            </a:extLst>
          </p:cNvPr>
          <p:cNvPicPr>
            <a:picLocks noChangeAspect="1"/>
          </p:cNvPicPr>
          <p:nvPr/>
        </p:nvPicPr>
        <p:blipFill>
          <a:blip r:embed="rId4"/>
          <a:stretch>
            <a:fillRect/>
          </a:stretch>
        </p:blipFill>
        <p:spPr>
          <a:xfrm>
            <a:off x="6482080" y="5644897"/>
            <a:ext cx="4124960" cy="238802"/>
          </a:xfrm>
          <a:prstGeom prst="rect">
            <a:avLst/>
          </a:prstGeom>
        </p:spPr>
      </p:pic>
      <p:sp>
        <p:nvSpPr>
          <p:cNvPr id="8" name="Date Placeholder 7">
            <a:extLst>
              <a:ext uri="{FF2B5EF4-FFF2-40B4-BE49-F238E27FC236}">
                <a16:creationId xmlns:a16="http://schemas.microsoft.com/office/drawing/2014/main" id="{9CACC7A4-D45F-5645-A7D0-8C2AADD48798}"/>
              </a:ext>
            </a:extLst>
          </p:cNvPr>
          <p:cNvSpPr>
            <a:spLocks noGrp="1"/>
          </p:cNvSpPr>
          <p:nvPr>
            <p:ph type="dt" sz="half" idx="10"/>
          </p:nvPr>
        </p:nvSpPr>
        <p:spPr/>
        <p:txBody>
          <a:bodyPr/>
          <a:lstStyle/>
          <a:p>
            <a:fld id="{4161DCF3-7061-6F49-A043-7312C492527E}" type="datetime1">
              <a:rPr lang="en-US" smtClean="0"/>
              <a:t>7/6/21</a:t>
            </a:fld>
            <a:endParaRPr lang="en-US" dirty="0"/>
          </a:p>
        </p:txBody>
      </p:sp>
      <p:sp>
        <p:nvSpPr>
          <p:cNvPr id="9" name="Slide Number Placeholder 8">
            <a:extLst>
              <a:ext uri="{FF2B5EF4-FFF2-40B4-BE49-F238E27FC236}">
                <a16:creationId xmlns:a16="http://schemas.microsoft.com/office/drawing/2014/main" id="{0C80A49B-81EC-E941-96DB-3C2E2097AB3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5631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254F-8639-435B-B099-2D525DC68235}"/>
              </a:ext>
            </a:extLst>
          </p:cNvPr>
          <p:cNvSpPr>
            <a:spLocks noGrp="1"/>
          </p:cNvSpPr>
          <p:nvPr>
            <p:ph type="title"/>
          </p:nvPr>
        </p:nvSpPr>
        <p:spPr/>
        <p:txBody>
          <a:bodyPr/>
          <a:lstStyle/>
          <a:p>
            <a:r>
              <a:rPr lang="en-US" dirty="0"/>
              <a:t>Final Task Must Include Calculation </a:t>
            </a:r>
          </a:p>
        </p:txBody>
      </p:sp>
      <p:pic>
        <p:nvPicPr>
          <p:cNvPr id="7" name="Picture 6">
            <a:extLst>
              <a:ext uri="{FF2B5EF4-FFF2-40B4-BE49-F238E27FC236}">
                <a16:creationId xmlns:a16="http://schemas.microsoft.com/office/drawing/2014/main" id="{897CC0CE-2075-6A46-84BE-3499FE382909}"/>
              </a:ext>
            </a:extLst>
          </p:cNvPr>
          <p:cNvPicPr>
            <a:picLocks noChangeAspect="1"/>
          </p:cNvPicPr>
          <p:nvPr/>
        </p:nvPicPr>
        <p:blipFill>
          <a:blip r:embed="rId3"/>
          <a:stretch>
            <a:fillRect/>
          </a:stretch>
        </p:blipFill>
        <p:spPr>
          <a:xfrm>
            <a:off x="376766" y="1404874"/>
            <a:ext cx="11137900" cy="5194300"/>
          </a:xfrm>
          <a:prstGeom prst="rect">
            <a:avLst/>
          </a:prstGeom>
        </p:spPr>
      </p:pic>
      <p:sp>
        <p:nvSpPr>
          <p:cNvPr id="8" name="Date Placeholder 7">
            <a:extLst>
              <a:ext uri="{FF2B5EF4-FFF2-40B4-BE49-F238E27FC236}">
                <a16:creationId xmlns:a16="http://schemas.microsoft.com/office/drawing/2014/main" id="{F4B7A3DE-8B88-7D44-A63A-DE6C530BC4AD}"/>
              </a:ext>
            </a:extLst>
          </p:cNvPr>
          <p:cNvSpPr>
            <a:spLocks noGrp="1"/>
          </p:cNvSpPr>
          <p:nvPr>
            <p:ph type="dt" sz="half" idx="10"/>
          </p:nvPr>
        </p:nvSpPr>
        <p:spPr/>
        <p:txBody>
          <a:bodyPr/>
          <a:lstStyle/>
          <a:p>
            <a:fld id="{ABEFE0AF-C578-4645-AB36-661E66049DA9}" type="datetime1">
              <a:rPr lang="en-US" smtClean="0"/>
              <a:t>7/6/21</a:t>
            </a:fld>
            <a:endParaRPr lang="en-US" dirty="0"/>
          </a:p>
        </p:txBody>
      </p:sp>
      <p:sp>
        <p:nvSpPr>
          <p:cNvPr id="9" name="Slide Number Placeholder 8">
            <a:extLst>
              <a:ext uri="{FF2B5EF4-FFF2-40B4-BE49-F238E27FC236}">
                <a16:creationId xmlns:a16="http://schemas.microsoft.com/office/drawing/2014/main" id="{A3B3F83C-E142-0247-A0E0-2EA4C4BC16A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40902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B0F1-63F7-4113-904F-A6B91BEDD0B8}"/>
              </a:ext>
            </a:extLst>
          </p:cNvPr>
          <p:cNvSpPr>
            <a:spLocks noGrp="1"/>
          </p:cNvSpPr>
          <p:nvPr>
            <p:ph type="title"/>
          </p:nvPr>
        </p:nvSpPr>
        <p:spPr>
          <a:xfrm>
            <a:off x="617176" y="188495"/>
            <a:ext cx="8596668" cy="1320800"/>
          </a:xfrm>
        </p:spPr>
        <p:txBody>
          <a:bodyPr/>
          <a:lstStyle/>
          <a:p>
            <a:r>
              <a:rPr lang="en-US" dirty="0"/>
              <a:t>Creating Assignments</a:t>
            </a:r>
          </a:p>
        </p:txBody>
      </p:sp>
      <p:pic>
        <p:nvPicPr>
          <p:cNvPr id="4" name="Picture 3">
            <a:extLst>
              <a:ext uri="{FF2B5EF4-FFF2-40B4-BE49-F238E27FC236}">
                <a16:creationId xmlns:a16="http://schemas.microsoft.com/office/drawing/2014/main" id="{637D98D1-923F-AC4F-919E-5C2CEC757ED2}"/>
              </a:ext>
            </a:extLst>
          </p:cNvPr>
          <p:cNvPicPr>
            <a:picLocks noChangeAspect="1"/>
          </p:cNvPicPr>
          <p:nvPr/>
        </p:nvPicPr>
        <p:blipFill>
          <a:blip r:embed="rId3"/>
          <a:stretch>
            <a:fillRect/>
          </a:stretch>
        </p:blipFill>
        <p:spPr>
          <a:xfrm>
            <a:off x="198120" y="946605"/>
            <a:ext cx="11795760" cy="3921659"/>
          </a:xfrm>
          <a:prstGeom prst="rect">
            <a:avLst/>
          </a:prstGeom>
        </p:spPr>
      </p:pic>
      <p:pic>
        <p:nvPicPr>
          <p:cNvPr id="8" name="Picture 7">
            <a:extLst>
              <a:ext uri="{FF2B5EF4-FFF2-40B4-BE49-F238E27FC236}">
                <a16:creationId xmlns:a16="http://schemas.microsoft.com/office/drawing/2014/main" id="{F6682CC6-A6B0-FF48-BE52-9D6917B5F039}"/>
              </a:ext>
            </a:extLst>
          </p:cNvPr>
          <p:cNvPicPr>
            <a:picLocks noChangeAspect="1"/>
          </p:cNvPicPr>
          <p:nvPr/>
        </p:nvPicPr>
        <p:blipFill>
          <a:blip r:embed="rId4"/>
          <a:stretch>
            <a:fillRect/>
          </a:stretch>
        </p:blipFill>
        <p:spPr>
          <a:xfrm>
            <a:off x="1583684" y="4693920"/>
            <a:ext cx="5152396" cy="2165704"/>
          </a:xfrm>
          <a:prstGeom prst="rect">
            <a:avLst/>
          </a:prstGeom>
        </p:spPr>
      </p:pic>
      <p:sp>
        <p:nvSpPr>
          <p:cNvPr id="12" name="Date Placeholder 11">
            <a:extLst>
              <a:ext uri="{FF2B5EF4-FFF2-40B4-BE49-F238E27FC236}">
                <a16:creationId xmlns:a16="http://schemas.microsoft.com/office/drawing/2014/main" id="{B4D68CE6-406A-6245-A450-EB3BC32DD5EF}"/>
              </a:ext>
            </a:extLst>
          </p:cNvPr>
          <p:cNvSpPr>
            <a:spLocks noGrp="1"/>
          </p:cNvSpPr>
          <p:nvPr>
            <p:ph type="dt" sz="half" idx="10"/>
          </p:nvPr>
        </p:nvSpPr>
        <p:spPr/>
        <p:txBody>
          <a:bodyPr/>
          <a:lstStyle/>
          <a:p>
            <a:fld id="{FD2A4A50-6644-3947-9836-AE3330DA7AAF}" type="datetime1">
              <a:rPr lang="en-US" smtClean="0"/>
              <a:t>7/6/21</a:t>
            </a:fld>
            <a:endParaRPr lang="en-US" dirty="0"/>
          </a:p>
        </p:txBody>
      </p:sp>
      <p:sp>
        <p:nvSpPr>
          <p:cNvPr id="13" name="Slide Number Placeholder 12">
            <a:extLst>
              <a:ext uri="{FF2B5EF4-FFF2-40B4-BE49-F238E27FC236}">
                <a16:creationId xmlns:a16="http://schemas.microsoft.com/office/drawing/2014/main" id="{651A2E23-3851-B54B-AFB0-A240A153B948}"/>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62527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B0F1-63F7-4113-904F-A6B91BEDD0B8}"/>
              </a:ext>
            </a:extLst>
          </p:cNvPr>
          <p:cNvSpPr>
            <a:spLocks noGrp="1"/>
          </p:cNvSpPr>
          <p:nvPr>
            <p:ph type="title"/>
          </p:nvPr>
        </p:nvSpPr>
        <p:spPr>
          <a:xfrm>
            <a:off x="617176" y="188495"/>
            <a:ext cx="8596668" cy="1320800"/>
          </a:xfrm>
        </p:spPr>
        <p:txBody>
          <a:bodyPr/>
          <a:lstStyle/>
          <a:p>
            <a:r>
              <a:rPr lang="en-US" dirty="0"/>
              <a:t>Naming and Saving an Assignment</a:t>
            </a:r>
          </a:p>
        </p:txBody>
      </p:sp>
      <p:pic>
        <p:nvPicPr>
          <p:cNvPr id="7" name="Picture 6">
            <a:extLst>
              <a:ext uri="{FF2B5EF4-FFF2-40B4-BE49-F238E27FC236}">
                <a16:creationId xmlns:a16="http://schemas.microsoft.com/office/drawing/2014/main" id="{7A5E79D8-69D4-E94E-882D-699C0F936017}"/>
              </a:ext>
            </a:extLst>
          </p:cNvPr>
          <p:cNvPicPr>
            <a:picLocks noChangeAspect="1"/>
          </p:cNvPicPr>
          <p:nvPr/>
        </p:nvPicPr>
        <p:blipFill>
          <a:blip r:embed="rId3"/>
          <a:stretch>
            <a:fillRect/>
          </a:stretch>
        </p:blipFill>
        <p:spPr>
          <a:xfrm>
            <a:off x="207663" y="848895"/>
            <a:ext cx="9637377" cy="6073288"/>
          </a:xfrm>
          <a:prstGeom prst="rect">
            <a:avLst/>
          </a:prstGeom>
        </p:spPr>
      </p:pic>
      <p:sp>
        <p:nvSpPr>
          <p:cNvPr id="8" name="Date Placeholder 7">
            <a:extLst>
              <a:ext uri="{FF2B5EF4-FFF2-40B4-BE49-F238E27FC236}">
                <a16:creationId xmlns:a16="http://schemas.microsoft.com/office/drawing/2014/main" id="{9885416B-3475-A348-B89E-A483F1419F5D}"/>
              </a:ext>
            </a:extLst>
          </p:cNvPr>
          <p:cNvSpPr>
            <a:spLocks noGrp="1"/>
          </p:cNvSpPr>
          <p:nvPr>
            <p:ph type="dt" sz="half" idx="10"/>
          </p:nvPr>
        </p:nvSpPr>
        <p:spPr>
          <a:xfrm>
            <a:off x="7168557" y="6474813"/>
            <a:ext cx="911939" cy="365125"/>
          </a:xfrm>
        </p:spPr>
        <p:txBody>
          <a:bodyPr/>
          <a:lstStyle/>
          <a:p>
            <a:fld id="{185F77E5-E235-0F4D-84E7-0A1FC62E5C32}" type="datetime1">
              <a:rPr lang="en-US" smtClean="0"/>
              <a:t>7/6/21</a:t>
            </a:fld>
            <a:endParaRPr lang="en-US" dirty="0"/>
          </a:p>
        </p:txBody>
      </p:sp>
      <p:sp>
        <p:nvSpPr>
          <p:cNvPr id="9" name="Slide Number Placeholder 8">
            <a:extLst>
              <a:ext uri="{FF2B5EF4-FFF2-40B4-BE49-F238E27FC236}">
                <a16:creationId xmlns:a16="http://schemas.microsoft.com/office/drawing/2014/main" id="{3EF5C4F1-E822-774D-B090-2BE8A7AADB04}"/>
              </a:ext>
            </a:extLst>
          </p:cNvPr>
          <p:cNvSpPr>
            <a:spLocks noGrp="1"/>
          </p:cNvSpPr>
          <p:nvPr>
            <p:ph type="sldNum" sz="quarter" idx="12"/>
          </p:nvPr>
        </p:nvSpPr>
        <p:spPr>
          <a:xfrm>
            <a:off x="8530505" y="6448878"/>
            <a:ext cx="683339" cy="365125"/>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68217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B0F1-63F7-4113-904F-A6B91BEDD0B8}"/>
              </a:ext>
            </a:extLst>
          </p:cNvPr>
          <p:cNvSpPr>
            <a:spLocks noGrp="1"/>
          </p:cNvSpPr>
          <p:nvPr>
            <p:ph type="title"/>
          </p:nvPr>
        </p:nvSpPr>
        <p:spPr>
          <a:xfrm>
            <a:off x="617176" y="188495"/>
            <a:ext cx="8596668" cy="949425"/>
          </a:xfrm>
        </p:spPr>
        <p:txBody>
          <a:bodyPr/>
          <a:lstStyle/>
          <a:p>
            <a:r>
              <a:rPr lang="en-US" dirty="0"/>
              <a:t>Save and Add Assignments to Sections</a:t>
            </a:r>
          </a:p>
        </p:txBody>
      </p:sp>
      <p:pic>
        <p:nvPicPr>
          <p:cNvPr id="14" name="Picture 13">
            <a:extLst>
              <a:ext uri="{FF2B5EF4-FFF2-40B4-BE49-F238E27FC236}">
                <a16:creationId xmlns:a16="http://schemas.microsoft.com/office/drawing/2014/main" id="{00F04065-BE60-D64F-9616-E3F89CFCA3C8}"/>
              </a:ext>
            </a:extLst>
          </p:cNvPr>
          <p:cNvPicPr>
            <a:picLocks noChangeAspect="1"/>
          </p:cNvPicPr>
          <p:nvPr/>
        </p:nvPicPr>
        <p:blipFill>
          <a:blip r:embed="rId3"/>
          <a:stretch>
            <a:fillRect/>
          </a:stretch>
        </p:blipFill>
        <p:spPr>
          <a:xfrm>
            <a:off x="0" y="1621660"/>
            <a:ext cx="12192000" cy="3614680"/>
          </a:xfrm>
          <a:prstGeom prst="rect">
            <a:avLst/>
          </a:prstGeom>
        </p:spPr>
      </p:pic>
      <p:sp>
        <p:nvSpPr>
          <p:cNvPr id="15" name="Date Placeholder 14">
            <a:extLst>
              <a:ext uri="{FF2B5EF4-FFF2-40B4-BE49-F238E27FC236}">
                <a16:creationId xmlns:a16="http://schemas.microsoft.com/office/drawing/2014/main" id="{8D2E60CE-EA98-2445-81F7-D9B57CD3FABE}"/>
              </a:ext>
            </a:extLst>
          </p:cNvPr>
          <p:cNvSpPr>
            <a:spLocks noGrp="1"/>
          </p:cNvSpPr>
          <p:nvPr>
            <p:ph type="dt" sz="half" idx="10"/>
          </p:nvPr>
        </p:nvSpPr>
        <p:spPr/>
        <p:txBody>
          <a:bodyPr/>
          <a:lstStyle/>
          <a:p>
            <a:fld id="{1CF02B3D-372C-2E41-A281-995175CC57A3}" type="datetime1">
              <a:rPr lang="en-US" smtClean="0"/>
              <a:t>7/6/21</a:t>
            </a:fld>
            <a:endParaRPr lang="en-US" dirty="0"/>
          </a:p>
        </p:txBody>
      </p:sp>
      <p:sp>
        <p:nvSpPr>
          <p:cNvPr id="16" name="Slide Number Placeholder 15">
            <a:extLst>
              <a:ext uri="{FF2B5EF4-FFF2-40B4-BE49-F238E27FC236}">
                <a16:creationId xmlns:a16="http://schemas.microsoft.com/office/drawing/2014/main" id="{2EB454E8-DB89-7A4D-A805-B885E41E10E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7854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F84-20FC-4C4F-BCE9-BAACB5AE764C}"/>
              </a:ext>
            </a:extLst>
          </p:cNvPr>
          <p:cNvSpPr>
            <a:spLocks noGrp="1"/>
          </p:cNvSpPr>
          <p:nvPr>
            <p:ph type="title"/>
          </p:nvPr>
        </p:nvSpPr>
        <p:spPr>
          <a:xfrm>
            <a:off x="677334" y="339385"/>
            <a:ext cx="8596668" cy="954505"/>
          </a:xfrm>
        </p:spPr>
        <p:txBody>
          <a:bodyPr/>
          <a:lstStyle/>
          <a:p>
            <a:r>
              <a:rPr lang="en-US" dirty="0"/>
              <a:t>Scoring Assignments</a:t>
            </a:r>
          </a:p>
        </p:txBody>
      </p:sp>
      <p:pic>
        <p:nvPicPr>
          <p:cNvPr id="5" name="Picture 4">
            <a:extLst>
              <a:ext uri="{FF2B5EF4-FFF2-40B4-BE49-F238E27FC236}">
                <a16:creationId xmlns:a16="http://schemas.microsoft.com/office/drawing/2014/main" id="{032C39F4-6F15-4D96-91FB-A1FCAD59DC41}"/>
              </a:ext>
            </a:extLst>
          </p:cNvPr>
          <p:cNvPicPr>
            <a:picLocks noChangeAspect="1"/>
          </p:cNvPicPr>
          <p:nvPr/>
        </p:nvPicPr>
        <p:blipFill>
          <a:blip r:embed="rId3"/>
          <a:stretch>
            <a:fillRect/>
          </a:stretch>
        </p:blipFill>
        <p:spPr>
          <a:xfrm>
            <a:off x="178008" y="3767546"/>
            <a:ext cx="11241832" cy="2543227"/>
          </a:xfrm>
          <a:prstGeom prst="rect">
            <a:avLst/>
          </a:prstGeom>
        </p:spPr>
      </p:pic>
      <p:pic>
        <p:nvPicPr>
          <p:cNvPr id="8" name="Picture 7">
            <a:extLst>
              <a:ext uri="{FF2B5EF4-FFF2-40B4-BE49-F238E27FC236}">
                <a16:creationId xmlns:a16="http://schemas.microsoft.com/office/drawing/2014/main" id="{1F568D35-577D-4C7C-A308-7D46357C0FC6}"/>
              </a:ext>
            </a:extLst>
          </p:cNvPr>
          <p:cNvPicPr>
            <a:picLocks noChangeAspect="1"/>
          </p:cNvPicPr>
          <p:nvPr/>
        </p:nvPicPr>
        <p:blipFill>
          <a:blip r:embed="rId4"/>
          <a:stretch>
            <a:fillRect/>
          </a:stretch>
        </p:blipFill>
        <p:spPr>
          <a:xfrm>
            <a:off x="178008" y="1029427"/>
            <a:ext cx="11241832" cy="2399573"/>
          </a:xfrm>
          <a:prstGeom prst="rect">
            <a:avLst/>
          </a:prstGeom>
        </p:spPr>
      </p:pic>
      <p:sp>
        <p:nvSpPr>
          <p:cNvPr id="3" name="Date Placeholder 2">
            <a:extLst>
              <a:ext uri="{FF2B5EF4-FFF2-40B4-BE49-F238E27FC236}">
                <a16:creationId xmlns:a16="http://schemas.microsoft.com/office/drawing/2014/main" id="{DF1D0652-9849-3747-9CB0-4F23D7EB01CB}"/>
              </a:ext>
            </a:extLst>
          </p:cNvPr>
          <p:cNvSpPr>
            <a:spLocks noGrp="1"/>
          </p:cNvSpPr>
          <p:nvPr>
            <p:ph type="dt" sz="half" idx="10"/>
          </p:nvPr>
        </p:nvSpPr>
        <p:spPr>
          <a:xfrm>
            <a:off x="7180749" y="6336052"/>
            <a:ext cx="911939" cy="365125"/>
          </a:xfrm>
        </p:spPr>
        <p:txBody>
          <a:bodyPr/>
          <a:lstStyle/>
          <a:p>
            <a:fld id="{52882953-6E2E-A64F-8876-9C47BD233095}" type="datetime1">
              <a:rPr lang="en-US" smtClean="0"/>
              <a:t>7/6/21</a:t>
            </a:fld>
            <a:endParaRPr lang="en-US" dirty="0"/>
          </a:p>
        </p:txBody>
      </p:sp>
      <p:sp>
        <p:nvSpPr>
          <p:cNvPr id="4" name="Slide Number Placeholder 3">
            <a:extLst>
              <a:ext uri="{FF2B5EF4-FFF2-40B4-BE49-F238E27FC236}">
                <a16:creationId xmlns:a16="http://schemas.microsoft.com/office/drawing/2014/main" id="{FF3536D3-6511-F247-A3DB-5790D02AC320}"/>
              </a:ext>
            </a:extLst>
          </p:cNvPr>
          <p:cNvSpPr>
            <a:spLocks noGrp="1"/>
          </p:cNvSpPr>
          <p:nvPr>
            <p:ph type="sldNum" sz="quarter" idx="12"/>
          </p:nvPr>
        </p:nvSpPr>
        <p:spPr>
          <a:xfrm>
            <a:off x="8590663" y="6284194"/>
            <a:ext cx="683339" cy="365125"/>
          </a:xfr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66961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8BC-9A55-415B-B466-E367C90D552E}"/>
              </a:ext>
            </a:extLst>
          </p:cNvPr>
          <p:cNvSpPr>
            <a:spLocks noGrp="1"/>
          </p:cNvSpPr>
          <p:nvPr>
            <p:ph type="title"/>
          </p:nvPr>
        </p:nvSpPr>
        <p:spPr/>
        <p:txBody>
          <a:bodyPr/>
          <a:lstStyle/>
          <a:p>
            <a:r>
              <a:rPr lang="en-US" dirty="0"/>
              <a:t>Posting Secondary Quarter Grades 6-12</a:t>
            </a:r>
          </a:p>
        </p:txBody>
      </p:sp>
      <p:pic>
        <p:nvPicPr>
          <p:cNvPr id="4" name="Picture 3">
            <a:extLst>
              <a:ext uri="{FF2B5EF4-FFF2-40B4-BE49-F238E27FC236}">
                <a16:creationId xmlns:a16="http://schemas.microsoft.com/office/drawing/2014/main" id="{8D07ADC9-98F5-8F40-BFDF-C7AC62B5FC1E}"/>
              </a:ext>
            </a:extLst>
          </p:cNvPr>
          <p:cNvPicPr>
            <a:picLocks noChangeAspect="1"/>
          </p:cNvPicPr>
          <p:nvPr/>
        </p:nvPicPr>
        <p:blipFill>
          <a:blip r:embed="rId3"/>
          <a:stretch>
            <a:fillRect/>
          </a:stretch>
        </p:blipFill>
        <p:spPr>
          <a:xfrm>
            <a:off x="91440" y="1584960"/>
            <a:ext cx="11690184" cy="2397759"/>
          </a:xfrm>
          <a:prstGeom prst="rect">
            <a:avLst/>
          </a:prstGeom>
        </p:spPr>
      </p:pic>
      <p:pic>
        <p:nvPicPr>
          <p:cNvPr id="9" name="Picture 8">
            <a:extLst>
              <a:ext uri="{FF2B5EF4-FFF2-40B4-BE49-F238E27FC236}">
                <a16:creationId xmlns:a16="http://schemas.microsoft.com/office/drawing/2014/main" id="{51959508-04C6-BB40-B946-8EFEBB55C5C0}"/>
              </a:ext>
            </a:extLst>
          </p:cNvPr>
          <p:cNvPicPr>
            <a:picLocks noChangeAspect="1"/>
          </p:cNvPicPr>
          <p:nvPr/>
        </p:nvPicPr>
        <p:blipFill>
          <a:blip r:embed="rId4"/>
          <a:stretch>
            <a:fillRect/>
          </a:stretch>
        </p:blipFill>
        <p:spPr>
          <a:xfrm>
            <a:off x="91440" y="3982719"/>
            <a:ext cx="7952740" cy="2245994"/>
          </a:xfrm>
          <a:prstGeom prst="rect">
            <a:avLst/>
          </a:prstGeom>
        </p:spPr>
      </p:pic>
      <p:sp>
        <p:nvSpPr>
          <p:cNvPr id="10" name="Frame 9">
            <a:extLst>
              <a:ext uri="{FF2B5EF4-FFF2-40B4-BE49-F238E27FC236}">
                <a16:creationId xmlns:a16="http://schemas.microsoft.com/office/drawing/2014/main" id="{57C04E7A-A29F-C14C-A7A7-97033E37C20A}"/>
              </a:ext>
            </a:extLst>
          </p:cNvPr>
          <p:cNvSpPr/>
          <p:nvPr/>
        </p:nvSpPr>
        <p:spPr>
          <a:xfrm>
            <a:off x="2072640" y="3088640"/>
            <a:ext cx="1229360" cy="223520"/>
          </a:xfrm>
          <a:prstGeom prst="fram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10">
            <a:extLst>
              <a:ext uri="{FF2B5EF4-FFF2-40B4-BE49-F238E27FC236}">
                <a16:creationId xmlns:a16="http://schemas.microsoft.com/office/drawing/2014/main" id="{9520CDCE-B19B-8844-BC2D-ADF7124698FB}"/>
              </a:ext>
            </a:extLst>
          </p:cNvPr>
          <p:cNvSpPr>
            <a:spLocks noGrp="1"/>
          </p:cNvSpPr>
          <p:nvPr>
            <p:ph type="dt" sz="half" idx="10"/>
          </p:nvPr>
        </p:nvSpPr>
        <p:spPr/>
        <p:txBody>
          <a:bodyPr/>
          <a:lstStyle/>
          <a:p>
            <a:fld id="{30951D74-D63D-4A43-9544-42127C1C7A3C}" type="datetime1">
              <a:rPr lang="en-US" smtClean="0"/>
              <a:t>7/6/21</a:t>
            </a:fld>
            <a:endParaRPr lang="en-US" dirty="0"/>
          </a:p>
        </p:txBody>
      </p:sp>
      <p:sp>
        <p:nvSpPr>
          <p:cNvPr id="12" name="Slide Number Placeholder 11">
            <a:extLst>
              <a:ext uri="{FF2B5EF4-FFF2-40B4-BE49-F238E27FC236}">
                <a16:creationId xmlns:a16="http://schemas.microsoft.com/office/drawing/2014/main" id="{A8D8E81B-E155-664D-9C6D-822AE2002A8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8715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8BC-9A55-415B-B466-E367C90D552E}"/>
              </a:ext>
            </a:extLst>
          </p:cNvPr>
          <p:cNvSpPr>
            <a:spLocks noGrp="1"/>
          </p:cNvSpPr>
          <p:nvPr>
            <p:ph type="title"/>
          </p:nvPr>
        </p:nvSpPr>
        <p:spPr/>
        <p:txBody>
          <a:bodyPr/>
          <a:lstStyle/>
          <a:p>
            <a:r>
              <a:rPr lang="en-US" dirty="0"/>
              <a:t>Posting Secondary Final Grades 6-12</a:t>
            </a:r>
          </a:p>
        </p:txBody>
      </p:sp>
      <p:pic>
        <p:nvPicPr>
          <p:cNvPr id="5" name="Picture 4">
            <a:extLst>
              <a:ext uri="{FF2B5EF4-FFF2-40B4-BE49-F238E27FC236}">
                <a16:creationId xmlns:a16="http://schemas.microsoft.com/office/drawing/2014/main" id="{478738D1-0FB9-A343-9892-A79A03BEA6AE}"/>
              </a:ext>
            </a:extLst>
          </p:cNvPr>
          <p:cNvPicPr>
            <a:picLocks noChangeAspect="1"/>
          </p:cNvPicPr>
          <p:nvPr/>
        </p:nvPicPr>
        <p:blipFill>
          <a:blip r:embed="rId3"/>
          <a:stretch>
            <a:fillRect/>
          </a:stretch>
        </p:blipFill>
        <p:spPr>
          <a:xfrm>
            <a:off x="254000" y="1419993"/>
            <a:ext cx="11912602" cy="2166487"/>
          </a:xfrm>
          <a:prstGeom prst="rect">
            <a:avLst/>
          </a:prstGeom>
        </p:spPr>
      </p:pic>
      <p:pic>
        <p:nvPicPr>
          <p:cNvPr id="6" name="Picture 5">
            <a:extLst>
              <a:ext uri="{FF2B5EF4-FFF2-40B4-BE49-F238E27FC236}">
                <a16:creationId xmlns:a16="http://schemas.microsoft.com/office/drawing/2014/main" id="{70642AC3-95B1-0443-BDAB-6C606D80461C}"/>
              </a:ext>
            </a:extLst>
          </p:cNvPr>
          <p:cNvPicPr>
            <a:picLocks noChangeAspect="1"/>
          </p:cNvPicPr>
          <p:nvPr/>
        </p:nvPicPr>
        <p:blipFill>
          <a:blip r:embed="rId4"/>
          <a:stretch>
            <a:fillRect/>
          </a:stretch>
        </p:blipFill>
        <p:spPr>
          <a:xfrm>
            <a:off x="2202180" y="4079240"/>
            <a:ext cx="6179820" cy="2778760"/>
          </a:xfrm>
          <a:prstGeom prst="rect">
            <a:avLst/>
          </a:prstGeom>
        </p:spPr>
      </p:pic>
      <p:sp>
        <p:nvSpPr>
          <p:cNvPr id="7" name="Date Placeholder 6">
            <a:extLst>
              <a:ext uri="{FF2B5EF4-FFF2-40B4-BE49-F238E27FC236}">
                <a16:creationId xmlns:a16="http://schemas.microsoft.com/office/drawing/2014/main" id="{263A6A88-2E78-B442-8AC4-6947EAFDD6AA}"/>
              </a:ext>
            </a:extLst>
          </p:cNvPr>
          <p:cNvSpPr>
            <a:spLocks noGrp="1"/>
          </p:cNvSpPr>
          <p:nvPr>
            <p:ph type="dt" sz="half" idx="10"/>
          </p:nvPr>
        </p:nvSpPr>
        <p:spPr/>
        <p:txBody>
          <a:bodyPr/>
          <a:lstStyle/>
          <a:p>
            <a:fld id="{188A5FED-DB1B-E040-8541-611D5F38738F}" type="datetime1">
              <a:rPr lang="en-US" smtClean="0"/>
              <a:t>7/6/21</a:t>
            </a:fld>
            <a:endParaRPr lang="en-US" dirty="0"/>
          </a:p>
        </p:txBody>
      </p:sp>
      <p:sp>
        <p:nvSpPr>
          <p:cNvPr id="8" name="Slide Number Placeholder 7">
            <a:extLst>
              <a:ext uri="{FF2B5EF4-FFF2-40B4-BE49-F238E27FC236}">
                <a16:creationId xmlns:a16="http://schemas.microsoft.com/office/drawing/2014/main" id="{2618917F-05E9-7E48-B547-5A99FBDEBB13}"/>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16207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8BC-9A55-415B-B466-E367C90D552E}"/>
              </a:ext>
            </a:extLst>
          </p:cNvPr>
          <p:cNvSpPr>
            <a:spLocks noGrp="1"/>
          </p:cNvSpPr>
          <p:nvPr>
            <p:ph type="title"/>
          </p:nvPr>
        </p:nvSpPr>
        <p:spPr>
          <a:xfrm>
            <a:off x="1267968" y="234191"/>
            <a:ext cx="8229600" cy="1739145"/>
          </a:xfrm>
        </p:spPr>
        <p:txBody>
          <a:bodyPr>
            <a:normAutofit/>
          </a:bodyPr>
          <a:lstStyle/>
          <a:p>
            <a:r>
              <a:rPr lang="en-US"/>
              <a:t>No Set Up in Grade Calc Options…. </a:t>
            </a:r>
            <a:br>
              <a:rPr lang="en-US"/>
            </a:br>
            <a:r>
              <a:rPr lang="en-US"/>
              <a:t>No ‘In-Progress’ grades to post. </a:t>
            </a:r>
            <a:br>
              <a:rPr lang="en-US"/>
            </a:br>
            <a:endParaRPr lang="en-US" dirty="0"/>
          </a:p>
        </p:txBody>
      </p:sp>
      <p:pic>
        <p:nvPicPr>
          <p:cNvPr id="8" name="Picture 7">
            <a:extLst>
              <a:ext uri="{FF2B5EF4-FFF2-40B4-BE49-F238E27FC236}">
                <a16:creationId xmlns:a16="http://schemas.microsoft.com/office/drawing/2014/main" id="{853A1AB0-D22D-E542-A1A8-CFBDD9B717AF}"/>
              </a:ext>
            </a:extLst>
          </p:cNvPr>
          <p:cNvPicPr>
            <a:picLocks noChangeAspect="1"/>
          </p:cNvPicPr>
          <p:nvPr/>
        </p:nvPicPr>
        <p:blipFill>
          <a:blip r:embed="rId3"/>
          <a:stretch>
            <a:fillRect/>
          </a:stretch>
        </p:blipFill>
        <p:spPr>
          <a:xfrm>
            <a:off x="0" y="1583993"/>
            <a:ext cx="12192000" cy="2207716"/>
          </a:xfrm>
          <a:prstGeom prst="rect">
            <a:avLst/>
          </a:prstGeom>
        </p:spPr>
      </p:pic>
      <p:pic>
        <p:nvPicPr>
          <p:cNvPr id="13" name="Picture 12">
            <a:extLst>
              <a:ext uri="{FF2B5EF4-FFF2-40B4-BE49-F238E27FC236}">
                <a16:creationId xmlns:a16="http://schemas.microsoft.com/office/drawing/2014/main" id="{57B1ABA5-A008-414C-96AB-23F43B23502C}"/>
              </a:ext>
            </a:extLst>
          </p:cNvPr>
          <p:cNvPicPr>
            <a:picLocks noChangeAspect="1"/>
          </p:cNvPicPr>
          <p:nvPr/>
        </p:nvPicPr>
        <p:blipFill>
          <a:blip r:embed="rId4"/>
          <a:stretch>
            <a:fillRect/>
          </a:stretch>
        </p:blipFill>
        <p:spPr>
          <a:xfrm>
            <a:off x="3649474" y="4684215"/>
            <a:ext cx="8432798" cy="1384300"/>
          </a:xfrm>
          <a:prstGeom prst="rect">
            <a:avLst/>
          </a:prstGeom>
        </p:spPr>
      </p:pic>
      <p:pic>
        <p:nvPicPr>
          <p:cNvPr id="14" name="Picture 13">
            <a:extLst>
              <a:ext uri="{FF2B5EF4-FFF2-40B4-BE49-F238E27FC236}">
                <a16:creationId xmlns:a16="http://schemas.microsoft.com/office/drawing/2014/main" id="{E7F46E12-F386-8848-AC06-6EC93442C4E3}"/>
              </a:ext>
            </a:extLst>
          </p:cNvPr>
          <p:cNvPicPr>
            <a:picLocks noChangeAspect="1"/>
          </p:cNvPicPr>
          <p:nvPr/>
        </p:nvPicPr>
        <p:blipFill>
          <a:blip r:embed="rId5"/>
          <a:stretch>
            <a:fillRect/>
          </a:stretch>
        </p:blipFill>
        <p:spPr>
          <a:xfrm>
            <a:off x="207774" y="3857957"/>
            <a:ext cx="3441700" cy="2832100"/>
          </a:xfrm>
          <a:prstGeom prst="rect">
            <a:avLst/>
          </a:prstGeom>
        </p:spPr>
      </p:pic>
      <p:sp>
        <p:nvSpPr>
          <p:cNvPr id="15" name="Date Placeholder 14">
            <a:extLst>
              <a:ext uri="{FF2B5EF4-FFF2-40B4-BE49-F238E27FC236}">
                <a16:creationId xmlns:a16="http://schemas.microsoft.com/office/drawing/2014/main" id="{3A00EFF4-51A3-F34E-A227-89053784B3BC}"/>
              </a:ext>
            </a:extLst>
          </p:cNvPr>
          <p:cNvSpPr>
            <a:spLocks noGrp="1"/>
          </p:cNvSpPr>
          <p:nvPr>
            <p:ph type="dt" sz="half" idx="10"/>
          </p:nvPr>
        </p:nvSpPr>
        <p:spPr/>
        <p:txBody>
          <a:bodyPr/>
          <a:lstStyle/>
          <a:p>
            <a:fld id="{3ABB0EB1-CB83-7142-9CEA-F57B1F81D45F}" type="datetime1">
              <a:rPr lang="en-US" smtClean="0"/>
              <a:t>7/6/21</a:t>
            </a:fld>
            <a:endParaRPr lang="en-US" dirty="0"/>
          </a:p>
        </p:txBody>
      </p:sp>
      <p:sp>
        <p:nvSpPr>
          <p:cNvPr id="16" name="Slide Number Placeholder 15">
            <a:extLst>
              <a:ext uri="{FF2B5EF4-FFF2-40B4-BE49-F238E27FC236}">
                <a16:creationId xmlns:a16="http://schemas.microsoft.com/office/drawing/2014/main" id="{5AB13872-54A9-7F43-ABF7-1DEF1C4D32B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74860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B27D-753A-4ADE-B3A4-2EFC9FE604D5}"/>
              </a:ext>
            </a:extLst>
          </p:cNvPr>
          <p:cNvSpPr>
            <a:spLocks noGrp="1"/>
          </p:cNvSpPr>
          <p:nvPr>
            <p:ph type="ctrTitle"/>
          </p:nvPr>
        </p:nvSpPr>
        <p:spPr>
          <a:xfrm>
            <a:off x="1507066" y="206926"/>
            <a:ext cx="7766936" cy="1024466"/>
          </a:xfrm>
        </p:spPr>
        <p:txBody>
          <a:bodyPr anchor="t"/>
          <a:lstStyle/>
          <a:p>
            <a:r>
              <a:rPr lang="en-US" dirty="0"/>
              <a:t>Log into Infinite Campus</a:t>
            </a:r>
          </a:p>
        </p:txBody>
      </p:sp>
      <p:sp>
        <p:nvSpPr>
          <p:cNvPr id="4" name="Date Placeholder 3">
            <a:extLst>
              <a:ext uri="{FF2B5EF4-FFF2-40B4-BE49-F238E27FC236}">
                <a16:creationId xmlns:a16="http://schemas.microsoft.com/office/drawing/2014/main" id="{0B90F4DB-1943-E34C-BC56-9F225A0FA01B}"/>
              </a:ext>
            </a:extLst>
          </p:cNvPr>
          <p:cNvSpPr>
            <a:spLocks noGrp="1"/>
          </p:cNvSpPr>
          <p:nvPr>
            <p:ph type="dt" sz="half" idx="10"/>
          </p:nvPr>
        </p:nvSpPr>
        <p:spPr/>
        <p:txBody>
          <a:bodyPr/>
          <a:lstStyle/>
          <a:p>
            <a:fld id="{5EF221AD-D3A1-1240-9DF4-3ED5E8D78B5D}" type="datetime1">
              <a:rPr lang="en-US" smtClean="0"/>
              <a:t>7/6/21</a:t>
            </a:fld>
            <a:endParaRPr lang="en-US" dirty="0"/>
          </a:p>
        </p:txBody>
      </p:sp>
      <p:sp>
        <p:nvSpPr>
          <p:cNvPr id="5" name="Slide Number Placeholder 4">
            <a:extLst>
              <a:ext uri="{FF2B5EF4-FFF2-40B4-BE49-F238E27FC236}">
                <a16:creationId xmlns:a16="http://schemas.microsoft.com/office/drawing/2014/main" id="{B6144F8F-3F79-F344-B623-9148171626A6}"/>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6">
            <a:extLst>
              <a:ext uri="{FF2B5EF4-FFF2-40B4-BE49-F238E27FC236}">
                <a16:creationId xmlns:a16="http://schemas.microsoft.com/office/drawing/2014/main" id="{5DDA5FCA-91B3-9543-862C-6ABAD015365F}"/>
              </a:ext>
            </a:extLst>
          </p:cNvPr>
          <p:cNvPicPr>
            <a:picLocks noChangeAspect="1"/>
          </p:cNvPicPr>
          <p:nvPr/>
        </p:nvPicPr>
        <p:blipFill>
          <a:blip r:embed="rId3"/>
          <a:stretch>
            <a:fillRect/>
          </a:stretch>
        </p:blipFill>
        <p:spPr>
          <a:xfrm>
            <a:off x="426720" y="1231392"/>
            <a:ext cx="11338560" cy="5289195"/>
          </a:xfrm>
          <a:prstGeom prst="rect">
            <a:avLst/>
          </a:prstGeom>
        </p:spPr>
      </p:pic>
    </p:spTree>
    <p:extLst>
      <p:ext uri="{BB962C8B-B14F-4D97-AF65-F5344CB8AC3E}">
        <p14:creationId xmlns:p14="http://schemas.microsoft.com/office/powerpoint/2010/main" val="177014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8BC-9A55-415B-B466-E367C90D552E}"/>
              </a:ext>
            </a:extLst>
          </p:cNvPr>
          <p:cNvSpPr>
            <a:spLocks noGrp="1"/>
          </p:cNvSpPr>
          <p:nvPr>
            <p:ph type="title"/>
          </p:nvPr>
        </p:nvSpPr>
        <p:spPr>
          <a:xfrm>
            <a:off x="219456" y="507799"/>
            <a:ext cx="10521696" cy="977857"/>
          </a:xfrm>
        </p:spPr>
        <p:txBody>
          <a:bodyPr/>
          <a:lstStyle/>
          <a:p>
            <a:r>
              <a:rPr lang="en-US" dirty="0"/>
              <a:t>Posting Grades for Elementary K-5 (Standards)</a:t>
            </a:r>
          </a:p>
        </p:txBody>
      </p:sp>
      <p:pic>
        <p:nvPicPr>
          <p:cNvPr id="9" name="Picture 8">
            <a:extLst>
              <a:ext uri="{FF2B5EF4-FFF2-40B4-BE49-F238E27FC236}">
                <a16:creationId xmlns:a16="http://schemas.microsoft.com/office/drawing/2014/main" id="{4F8D16B8-D497-994B-B04E-2DBBFE77920C}"/>
              </a:ext>
            </a:extLst>
          </p:cNvPr>
          <p:cNvPicPr>
            <a:picLocks noChangeAspect="1"/>
          </p:cNvPicPr>
          <p:nvPr/>
        </p:nvPicPr>
        <p:blipFill>
          <a:blip r:embed="rId3"/>
          <a:stretch>
            <a:fillRect/>
          </a:stretch>
        </p:blipFill>
        <p:spPr>
          <a:xfrm>
            <a:off x="447040" y="1278302"/>
            <a:ext cx="10997184" cy="5071899"/>
          </a:xfrm>
          <a:prstGeom prst="rect">
            <a:avLst/>
          </a:prstGeom>
        </p:spPr>
      </p:pic>
      <p:sp>
        <p:nvSpPr>
          <p:cNvPr id="10" name="Date Placeholder 9">
            <a:extLst>
              <a:ext uri="{FF2B5EF4-FFF2-40B4-BE49-F238E27FC236}">
                <a16:creationId xmlns:a16="http://schemas.microsoft.com/office/drawing/2014/main" id="{BC7AEE86-9456-B24F-97F3-46F68D48037A}"/>
              </a:ext>
            </a:extLst>
          </p:cNvPr>
          <p:cNvSpPr>
            <a:spLocks noGrp="1"/>
          </p:cNvSpPr>
          <p:nvPr>
            <p:ph type="dt" sz="half" idx="10"/>
          </p:nvPr>
        </p:nvSpPr>
        <p:spPr/>
        <p:txBody>
          <a:bodyPr/>
          <a:lstStyle/>
          <a:p>
            <a:fld id="{989AB159-EE63-F84D-BA37-8E920BD2D612}" type="datetime1">
              <a:rPr lang="en-US" smtClean="0"/>
              <a:t>7/6/21</a:t>
            </a:fld>
            <a:endParaRPr lang="en-US" dirty="0"/>
          </a:p>
        </p:txBody>
      </p:sp>
      <p:sp>
        <p:nvSpPr>
          <p:cNvPr id="11" name="Slide Number Placeholder 10">
            <a:extLst>
              <a:ext uri="{FF2B5EF4-FFF2-40B4-BE49-F238E27FC236}">
                <a16:creationId xmlns:a16="http://schemas.microsoft.com/office/drawing/2014/main" id="{E6B82DEA-8E64-644D-8932-CB112CFA59C8}"/>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21632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B27D-753A-4ADE-B3A4-2EFC9FE604D5}"/>
              </a:ext>
            </a:extLst>
          </p:cNvPr>
          <p:cNvSpPr>
            <a:spLocks noGrp="1"/>
          </p:cNvSpPr>
          <p:nvPr>
            <p:ph type="ctrTitle"/>
          </p:nvPr>
        </p:nvSpPr>
        <p:spPr>
          <a:xfrm>
            <a:off x="-214831" y="285975"/>
            <a:ext cx="9488833" cy="1024466"/>
          </a:xfrm>
        </p:spPr>
        <p:txBody>
          <a:bodyPr anchor="t"/>
          <a:lstStyle/>
          <a:p>
            <a:r>
              <a:rPr lang="en-US" sz="3200" dirty="0"/>
              <a:t>Same username and password as your email</a:t>
            </a:r>
          </a:p>
        </p:txBody>
      </p:sp>
      <p:sp>
        <p:nvSpPr>
          <p:cNvPr id="4" name="Date Placeholder 3">
            <a:extLst>
              <a:ext uri="{FF2B5EF4-FFF2-40B4-BE49-F238E27FC236}">
                <a16:creationId xmlns:a16="http://schemas.microsoft.com/office/drawing/2014/main" id="{0B90F4DB-1943-E34C-BC56-9F225A0FA01B}"/>
              </a:ext>
            </a:extLst>
          </p:cNvPr>
          <p:cNvSpPr>
            <a:spLocks noGrp="1"/>
          </p:cNvSpPr>
          <p:nvPr>
            <p:ph type="dt" sz="half" idx="10"/>
          </p:nvPr>
        </p:nvSpPr>
        <p:spPr/>
        <p:txBody>
          <a:bodyPr/>
          <a:lstStyle/>
          <a:p>
            <a:fld id="{5EF221AD-D3A1-1240-9DF4-3ED5E8D78B5D}" type="datetime1">
              <a:rPr lang="en-US" smtClean="0"/>
              <a:t>7/6/21</a:t>
            </a:fld>
            <a:endParaRPr lang="en-US" dirty="0"/>
          </a:p>
        </p:txBody>
      </p:sp>
      <p:sp>
        <p:nvSpPr>
          <p:cNvPr id="5" name="Slide Number Placeholder 4">
            <a:extLst>
              <a:ext uri="{FF2B5EF4-FFF2-40B4-BE49-F238E27FC236}">
                <a16:creationId xmlns:a16="http://schemas.microsoft.com/office/drawing/2014/main" id="{B6144F8F-3F79-F344-B623-9148171626A6}"/>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9" name="Picture 8">
            <a:extLst>
              <a:ext uri="{FF2B5EF4-FFF2-40B4-BE49-F238E27FC236}">
                <a16:creationId xmlns:a16="http://schemas.microsoft.com/office/drawing/2014/main" id="{1B7D0F49-848C-5F43-B6AD-DDF62DF4104A}"/>
              </a:ext>
            </a:extLst>
          </p:cNvPr>
          <p:cNvPicPr>
            <a:picLocks noChangeAspect="1"/>
          </p:cNvPicPr>
          <p:nvPr/>
        </p:nvPicPr>
        <p:blipFill>
          <a:blip r:embed="rId3"/>
          <a:stretch>
            <a:fillRect/>
          </a:stretch>
        </p:blipFill>
        <p:spPr>
          <a:xfrm>
            <a:off x="1076739" y="971915"/>
            <a:ext cx="8197263" cy="5600110"/>
          </a:xfrm>
          <a:prstGeom prst="rect">
            <a:avLst/>
          </a:prstGeom>
        </p:spPr>
      </p:pic>
    </p:spTree>
    <p:extLst>
      <p:ext uri="{BB962C8B-B14F-4D97-AF65-F5344CB8AC3E}">
        <p14:creationId xmlns:p14="http://schemas.microsoft.com/office/powerpoint/2010/main" val="38142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B27D-753A-4ADE-B3A4-2EFC9FE604D5}"/>
              </a:ext>
            </a:extLst>
          </p:cNvPr>
          <p:cNvSpPr>
            <a:spLocks noGrp="1"/>
          </p:cNvSpPr>
          <p:nvPr>
            <p:ph type="ctrTitle"/>
          </p:nvPr>
        </p:nvSpPr>
        <p:spPr>
          <a:xfrm>
            <a:off x="1165396" y="0"/>
            <a:ext cx="7766936" cy="774608"/>
          </a:xfrm>
        </p:spPr>
        <p:txBody>
          <a:bodyPr anchor="t"/>
          <a:lstStyle/>
          <a:p>
            <a:r>
              <a:rPr lang="en-US" sz="3600" dirty="0"/>
              <a:t>Campus Instruction vs Campus Tools</a:t>
            </a:r>
          </a:p>
        </p:txBody>
      </p:sp>
      <p:sp>
        <p:nvSpPr>
          <p:cNvPr id="4" name="Date Placeholder 3">
            <a:extLst>
              <a:ext uri="{FF2B5EF4-FFF2-40B4-BE49-F238E27FC236}">
                <a16:creationId xmlns:a16="http://schemas.microsoft.com/office/drawing/2014/main" id="{0B90F4DB-1943-E34C-BC56-9F225A0FA01B}"/>
              </a:ext>
            </a:extLst>
          </p:cNvPr>
          <p:cNvSpPr>
            <a:spLocks noGrp="1"/>
          </p:cNvSpPr>
          <p:nvPr>
            <p:ph type="dt" sz="half" idx="10"/>
          </p:nvPr>
        </p:nvSpPr>
        <p:spPr/>
        <p:txBody>
          <a:bodyPr/>
          <a:lstStyle/>
          <a:p>
            <a:fld id="{5EF221AD-D3A1-1240-9DF4-3ED5E8D78B5D}" type="datetime1">
              <a:rPr lang="en-US" smtClean="0"/>
              <a:t>7/6/21</a:t>
            </a:fld>
            <a:endParaRPr lang="en-US" dirty="0"/>
          </a:p>
        </p:txBody>
      </p:sp>
      <p:sp>
        <p:nvSpPr>
          <p:cNvPr id="5" name="Slide Number Placeholder 4">
            <a:extLst>
              <a:ext uri="{FF2B5EF4-FFF2-40B4-BE49-F238E27FC236}">
                <a16:creationId xmlns:a16="http://schemas.microsoft.com/office/drawing/2014/main" id="{B6144F8F-3F79-F344-B623-9148171626A6}"/>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2" name="Picture 11">
            <a:extLst>
              <a:ext uri="{FF2B5EF4-FFF2-40B4-BE49-F238E27FC236}">
                <a16:creationId xmlns:a16="http://schemas.microsoft.com/office/drawing/2014/main" id="{65EB08D9-5053-FF4B-A91D-EA0EBDC8789A}"/>
              </a:ext>
            </a:extLst>
          </p:cNvPr>
          <p:cNvPicPr>
            <a:picLocks noChangeAspect="1"/>
          </p:cNvPicPr>
          <p:nvPr/>
        </p:nvPicPr>
        <p:blipFill>
          <a:blip r:embed="rId3"/>
          <a:stretch>
            <a:fillRect/>
          </a:stretch>
        </p:blipFill>
        <p:spPr>
          <a:xfrm>
            <a:off x="307759" y="646190"/>
            <a:ext cx="11469503" cy="5922776"/>
          </a:xfrm>
          <a:prstGeom prst="rect">
            <a:avLst/>
          </a:prstGeom>
        </p:spPr>
      </p:pic>
    </p:spTree>
    <p:extLst>
      <p:ext uri="{BB962C8B-B14F-4D97-AF65-F5344CB8AC3E}">
        <p14:creationId xmlns:p14="http://schemas.microsoft.com/office/powerpoint/2010/main" val="321423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4534-894E-4C36-86FF-561B76AB030B}"/>
              </a:ext>
            </a:extLst>
          </p:cNvPr>
          <p:cNvSpPr>
            <a:spLocks noGrp="1"/>
          </p:cNvSpPr>
          <p:nvPr>
            <p:ph type="title"/>
          </p:nvPr>
        </p:nvSpPr>
        <p:spPr>
          <a:xfrm>
            <a:off x="1329315" y="144812"/>
            <a:ext cx="8596668" cy="885708"/>
          </a:xfrm>
        </p:spPr>
        <p:txBody>
          <a:bodyPr/>
          <a:lstStyle/>
          <a:p>
            <a:r>
              <a:rPr lang="en-US" dirty="0"/>
              <a:t>Campus Instruction/Gradebook</a:t>
            </a:r>
          </a:p>
        </p:txBody>
      </p:sp>
      <p:pic>
        <p:nvPicPr>
          <p:cNvPr id="3" name="Picture 2">
            <a:extLst>
              <a:ext uri="{FF2B5EF4-FFF2-40B4-BE49-F238E27FC236}">
                <a16:creationId xmlns:a16="http://schemas.microsoft.com/office/drawing/2014/main" id="{A40C8CF0-625D-5841-A597-6C28B0568607}"/>
              </a:ext>
            </a:extLst>
          </p:cNvPr>
          <p:cNvPicPr>
            <a:picLocks noChangeAspect="1"/>
          </p:cNvPicPr>
          <p:nvPr/>
        </p:nvPicPr>
        <p:blipFill>
          <a:blip r:embed="rId3"/>
          <a:stretch>
            <a:fillRect/>
          </a:stretch>
        </p:blipFill>
        <p:spPr>
          <a:xfrm>
            <a:off x="281623" y="854897"/>
            <a:ext cx="11655383" cy="2793637"/>
          </a:xfrm>
          <a:prstGeom prst="rect">
            <a:avLst/>
          </a:prstGeom>
        </p:spPr>
      </p:pic>
      <p:pic>
        <p:nvPicPr>
          <p:cNvPr id="10" name="Picture 9">
            <a:extLst>
              <a:ext uri="{FF2B5EF4-FFF2-40B4-BE49-F238E27FC236}">
                <a16:creationId xmlns:a16="http://schemas.microsoft.com/office/drawing/2014/main" id="{E540E49B-4A3F-ED49-9DDC-31A7C1C46314}"/>
              </a:ext>
            </a:extLst>
          </p:cNvPr>
          <p:cNvPicPr>
            <a:picLocks noChangeAspect="1"/>
          </p:cNvPicPr>
          <p:nvPr/>
        </p:nvPicPr>
        <p:blipFill>
          <a:blip r:embed="rId4"/>
          <a:stretch>
            <a:fillRect/>
          </a:stretch>
        </p:blipFill>
        <p:spPr>
          <a:xfrm>
            <a:off x="241676" y="3793204"/>
            <a:ext cx="11682015" cy="2919984"/>
          </a:xfrm>
          <a:prstGeom prst="rect">
            <a:avLst/>
          </a:prstGeom>
          <a:ln>
            <a:solidFill>
              <a:schemeClr val="accent1"/>
            </a:solidFill>
          </a:ln>
        </p:spPr>
      </p:pic>
      <p:sp>
        <p:nvSpPr>
          <p:cNvPr id="12" name="TextBox 11">
            <a:extLst>
              <a:ext uri="{FF2B5EF4-FFF2-40B4-BE49-F238E27FC236}">
                <a16:creationId xmlns:a16="http://schemas.microsoft.com/office/drawing/2014/main" id="{3990FB31-BDBD-524D-9C85-97D35367C65B}"/>
              </a:ext>
            </a:extLst>
          </p:cNvPr>
          <p:cNvSpPr txBox="1"/>
          <p:nvPr/>
        </p:nvSpPr>
        <p:spPr>
          <a:xfrm>
            <a:off x="9879981" y="2079083"/>
            <a:ext cx="2043710" cy="1631216"/>
          </a:xfrm>
          <a:prstGeom prst="rect">
            <a:avLst/>
          </a:prstGeom>
          <a:noFill/>
        </p:spPr>
        <p:txBody>
          <a:bodyPr wrap="square" rtlCol="0">
            <a:spAutoFit/>
          </a:bodyPr>
          <a:lstStyle/>
          <a:p>
            <a:r>
              <a:rPr lang="en-US" sz="1000" dirty="0">
                <a:solidFill>
                  <a:schemeClr val="bg2">
                    <a:lumMod val="25000"/>
                  </a:schemeClr>
                </a:solidFill>
                <a:latin typeface="Arial Black" panose="020B0604020202020204" pitchFamily="34" charset="0"/>
              </a:rPr>
              <a:t>The Grade Book tool allows teachers to enter assignments and scores to their classes (sections).  In addition, it provides visual representations of student performance and  will calculate the quarter grades to produce a Final Grade.</a:t>
            </a:r>
          </a:p>
        </p:txBody>
      </p:sp>
      <p:sp>
        <p:nvSpPr>
          <p:cNvPr id="13" name="TextBox 12">
            <a:extLst>
              <a:ext uri="{FF2B5EF4-FFF2-40B4-BE49-F238E27FC236}">
                <a16:creationId xmlns:a16="http://schemas.microsoft.com/office/drawing/2014/main" id="{F890C88F-BDF4-DE44-945A-6BD53F6A92F5}"/>
              </a:ext>
            </a:extLst>
          </p:cNvPr>
          <p:cNvSpPr txBox="1"/>
          <p:nvPr/>
        </p:nvSpPr>
        <p:spPr>
          <a:xfrm>
            <a:off x="6390266" y="4081908"/>
            <a:ext cx="4609170" cy="400110"/>
          </a:xfrm>
          <a:prstGeom prst="rect">
            <a:avLst/>
          </a:prstGeom>
          <a:noFill/>
        </p:spPr>
        <p:txBody>
          <a:bodyPr wrap="square" rtlCol="0">
            <a:spAutoFit/>
          </a:bodyPr>
          <a:lstStyle/>
          <a:p>
            <a:r>
              <a:rPr lang="en-US" sz="1000" dirty="0">
                <a:solidFill>
                  <a:schemeClr val="bg2">
                    <a:lumMod val="25000"/>
                  </a:schemeClr>
                </a:solidFill>
                <a:latin typeface="Arial" panose="020B0604020202020204" pitchFamily="34" charset="0"/>
              </a:rPr>
              <a:t>The Grade Book tool displays course section (class), term (quarter), &amp; grading task (6-12) or standard (K-5) based on the selections made in the dropdowns.</a:t>
            </a:r>
          </a:p>
        </p:txBody>
      </p:sp>
      <p:cxnSp>
        <p:nvCxnSpPr>
          <p:cNvPr id="15" name="Straight Arrow Connector 14">
            <a:extLst>
              <a:ext uri="{FF2B5EF4-FFF2-40B4-BE49-F238E27FC236}">
                <a16:creationId xmlns:a16="http://schemas.microsoft.com/office/drawing/2014/main" id="{D44E9914-3FD0-CE44-B1D8-D9020C08C98B}"/>
              </a:ext>
            </a:extLst>
          </p:cNvPr>
          <p:cNvCxnSpPr>
            <a:cxnSpLocks/>
          </p:cNvCxnSpPr>
          <p:nvPr/>
        </p:nvCxnSpPr>
        <p:spPr>
          <a:xfrm flipH="1" flipV="1">
            <a:off x="5855779" y="4253690"/>
            <a:ext cx="329432" cy="14223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F44D5B98-951C-5141-A03A-3F536602536F}"/>
              </a:ext>
            </a:extLst>
          </p:cNvPr>
          <p:cNvCxnSpPr>
            <a:cxnSpLocks/>
          </p:cNvCxnSpPr>
          <p:nvPr/>
        </p:nvCxnSpPr>
        <p:spPr>
          <a:xfrm flipH="1" flipV="1">
            <a:off x="5055901" y="4253689"/>
            <a:ext cx="1026783" cy="14223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8258AA39-B8DF-254B-A755-E77B001763E3}"/>
              </a:ext>
            </a:extLst>
          </p:cNvPr>
          <p:cNvCxnSpPr>
            <a:cxnSpLocks/>
          </p:cNvCxnSpPr>
          <p:nvPr/>
        </p:nvCxnSpPr>
        <p:spPr>
          <a:xfrm flipH="1" flipV="1">
            <a:off x="3289738" y="4253689"/>
            <a:ext cx="2895473" cy="14223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3" name="Date Placeholder 32">
            <a:extLst>
              <a:ext uri="{FF2B5EF4-FFF2-40B4-BE49-F238E27FC236}">
                <a16:creationId xmlns:a16="http://schemas.microsoft.com/office/drawing/2014/main" id="{3D946CD2-8FFC-2B40-94AA-955EF6C97F37}"/>
              </a:ext>
            </a:extLst>
          </p:cNvPr>
          <p:cNvSpPr>
            <a:spLocks noGrp="1"/>
          </p:cNvSpPr>
          <p:nvPr>
            <p:ph type="dt" sz="half" idx="10"/>
          </p:nvPr>
        </p:nvSpPr>
        <p:spPr>
          <a:xfrm>
            <a:off x="8912452" y="6536069"/>
            <a:ext cx="911939" cy="365125"/>
          </a:xfrm>
        </p:spPr>
        <p:txBody>
          <a:bodyPr/>
          <a:lstStyle/>
          <a:p>
            <a:fld id="{55E24984-3428-FC4E-8639-302C429146AC}" type="datetime1">
              <a:rPr lang="en-US" smtClean="0"/>
              <a:t>7/6/21</a:t>
            </a:fld>
            <a:endParaRPr lang="en-US" dirty="0"/>
          </a:p>
        </p:txBody>
      </p:sp>
      <p:sp>
        <p:nvSpPr>
          <p:cNvPr id="34" name="Slide Number Placeholder 33">
            <a:extLst>
              <a:ext uri="{FF2B5EF4-FFF2-40B4-BE49-F238E27FC236}">
                <a16:creationId xmlns:a16="http://schemas.microsoft.com/office/drawing/2014/main" id="{3995D852-796B-334A-9CBC-82F8122764E4}"/>
              </a:ext>
            </a:extLst>
          </p:cNvPr>
          <p:cNvSpPr>
            <a:spLocks noGrp="1"/>
          </p:cNvSpPr>
          <p:nvPr>
            <p:ph type="sldNum" sz="quarter" idx="12"/>
          </p:nvPr>
        </p:nvSpPr>
        <p:spPr>
          <a:xfrm>
            <a:off x="10794381" y="6619167"/>
            <a:ext cx="683339" cy="365125"/>
          </a:xfr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2850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B86B-235E-4337-A2FD-47EDC022E949}"/>
              </a:ext>
            </a:extLst>
          </p:cNvPr>
          <p:cNvSpPr>
            <a:spLocks noGrp="1"/>
          </p:cNvSpPr>
          <p:nvPr>
            <p:ph type="title"/>
          </p:nvPr>
        </p:nvSpPr>
        <p:spPr>
          <a:xfrm>
            <a:off x="926593" y="426720"/>
            <a:ext cx="8485631" cy="1466416"/>
          </a:xfrm>
        </p:spPr>
        <p:txBody>
          <a:bodyPr>
            <a:normAutofit fontScale="90000"/>
          </a:bodyPr>
          <a:lstStyle/>
          <a:p>
            <a:r>
              <a:rPr lang="en-US" sz="2700" dirty="0">
                <a:solidFill>
                  <a:srgbClr val="00B050"/>
                </a:solidFill>
                <a:latin typeface="Arial" panose="020B0604020202020204" pitchFamily="34" charset="0"/>
              </a:rPr>
              <a:t>The Grade Book tool displays course section (class), term (quarter), &amp; grading task (6-12) or standard (K-5) based on the selections made in the appropriate dropdowns.</a:t>
            </a:r>
            <a:br>
              <a:rPr lang="en-US" dirty="0">
                <a:solidFill>
                  <a:schemeClr val="bg2">
                    <a:lumMod val="25000"/>
                  </a:schemeClr>
                </a:solidFill>
                <a:latin typeface="Arial" panose="020B0604020202020204" pitchFamily="34" charset="0"/>
              </a:rPr>
            </a:br>
            <a:endParaRPr lang="en-US" dirty="0"/>
          </a:p>
        </p:txBody>
      </p:sp>
      <p:pic>
        <p:nvPicPr>
          <p:cNvPr id="8" name="Picture 7">
            <a:extLst>
              <a:ext uri="{FF2B5EF4-FFF2-40B4-BE49-F238E27FC236}">
                <a16:creationId xmlns:a16="http://schemas.microsoft.com/office/drawing/2014/main" id="{525817CD-0976-2F47-9C9C-C24E76BF38C0}"/>
              </a:ext>
            </a:extLst>
          </p:cNvPr>
          <p:cNvPicPr>
            <a:picLocks noChangeAspect="1"/>
          </p:cNvPicPr>
          <p:nvPr/>
        </p:nvPicPr>
        <p:blipFill>
          <a:blip r:embed="rId3"/>
          <a:stretch>
            <a:fillRect/>
          </a:stretch>
        </p:blipFill>
        <p:spPr>
          <a:xfrm>
            <a:off x="96520" y="1893136"/>
            <a:ext cx="11998960" cy="4350842"/>
          </a:xfrm>
          <a:prstGeom prst="rect">
            <a:avLst/>
          </a:prstGeom>
        </p:spPr>
      </p:pic>
      <p:sp>
        <p:nvSpPr>
          <p:cNvPr id="9" name="Date Placeholder 8">
            <a:extLst>
              <a:ext uri="{FF2B5EF4-FFF2-40B4-BE49-F238E27FC236}">
                <a16:creationId xmlns:a16="http://schemas.microsoft.com/office/drawing/2014/main" id="{A8BA407D-BB86-0949-9F13-451CD71B830D}"/>
              </a:ext>
            </a:extLst>
          </p:cNvPr>
          <p:cNvSpPr>
            <a:spLocks noGrp="1"/>
          </p:cNvSpPr>
          <p:nvPr>
            <p:ph type="dt" sz="half" idx="10"/>
          </p:nvPr>
        </p:nvSpPr>
        <p:spPr>
          <a:xfrm>
            <a:off x="7217325" y="6142670"/>
            <a:ext cx="911939" cy="365125"/>
          </a:xfrm>
        </p:spPr>
        <p:txBody>
          <a:bodyPr/>
          <a:lstStyle/>
          <a:p>
            <a:fld id="{C0513B5E-9A0C-8F47-81AF-BEFB1B615312}" type="datetime1">
              <a:rPr lang="en-US" smtClean="0"/>
              <a:t>7/6/21</a:t>
            </a:fld>
            <a:endParaRPr lang="en-US" dirty="0"/>
          </a:p>
        </p:txBody>
      </p:sp>
      <p:sp>
        <p:nvSpPr>
          <p:cNvPr id="10" name="Slide Number Placeholder 9">
            <a:extLst>
              <a:ext uri="{FF2B5EF4-FFF2-40B4-BE49-F238E27FC236}">
                <a16:creationId xmlns:a16="http://schemas.microsoft.com/office/drawing/2014/main" id="{09A0021C-09A1-5245-84B2-02A08AD570DE}"/>
              </a:ext>
            </a:extLst>
          </p:cNvPr>
          <p:cNvSpPr>
            <a:spLocks noGrp="1"/>
          </p:cNvSpPr>
          <p:nvPr>
            <p:ph type="sldNum" sz="quarter" idx="12"/>
          </p:nvPr>
        </p:nvSpPr>
        <p:spPr>
          <a:xfrm>
            <a:off x="8590663" y="6142670"/>
            <a:ext cx="683339" cy="365125"/>
          </a:xfrm>
        </p:spPr>
        <p:txBody>
          <a:bodyPr/>
          <a:lstStyle/>
          <a:p>
            <a:fld id="{D57F1E4F-1CFF-5643-939E-217C01CDF565}" type="slidenum">
              <a:rPr lang="en-US" smtClean="0"/>
              <a:pPr/>
              <a:t>6</a:t>
            </a:fld>
            <a:endParaRPr lang="en-US" dirty="0"/>
          </a:p>
        </p:txBody>
      </p:sp>
      <p:sp>
        <p:nvSpPr>
          <p:cNvPr id="3" name="Frame 2">
            <a:extLst>
              <a:ext uri="{FF2B5EF4-FFF2-40B4-BE49-F238E27FC236}">
                <a16:creationId xmlns:a16="http://schemas.microsoft.com/office/drawing/2014/main" id="{4EAB573C-F53B-5C49-B72F-00FB3AFED7A1}"/>
              </a:ext>
            </a:extLst>
          </p:cNvPr>
          <p:cNvSpPr/>
          <p:nvPr/>
        </p:nvSpPr>
        <p:spPr>
          <a:xfrm>
            <a:off x="178676" y="3429000"/>
            <a:ext cx="1292772" cy="449317"/>
          </a:xfrm>
          <a:prstGeom prst="frame">
            <a:avLst/>
          </a:prstGeom>
          <a:solidFill>
            <a:srgbClr val="FF0000"/>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2671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F0CF-9866-4EB3-B336-901099C93FDE}"/>
              </a:ext>
            </a:extLst>
          </p:cNvPr>
          <p:cNvSpPr>
            <a:spLocks noGrp="1"/>
          </p:cNvSpPr>
          <p:nvPr>
            <p:ph type="title"/>
          </p:nvPr>
        </p:nvSpPr>
        <p:spPr>
          <a:xfrm>
            <a:off x="677334" y="609600"/>
            <a:ext cx="10880682" cy="577378"/>
          </a:xfrm>
        </p:spPr>
        <p:txBody>
          <a:bodyPr>
            <a:normAutofit/>
          </a:bodyPr>
          <a:lstStyle/>
          <a:p>
            <a:r>
              <a:rPr lang="en-US" sz="2800" dirty="0">
                <a:solidFill>
                  <a:srgbClr val="00B050"/>
                </a:solidFill>
              </a:rPr>
              <a:t>Click on Settings&gt;Create Category&gt;Add an Assignment</a:t>
            </a:r>
          </a:p>
        </p:txBody>
      </p:sp>
      <p:pic>
        <p:nvPicPr>
          <p:cNvPr id="3" name="Picture 2">
            <a:extLst>
              <a:ext uri="{FF2B5EF4-FFF2-40B4-BE49-F238E27FC236}">
                <a16:creationId xmlns:a16="http://schemas.microsoft.com/office/drawing/2014/main" id="{5674379A-42BF-4A4C-8BDA-49DE62558D95}"/>
              </a:ext>
            </a:extLst>
          </p:cNvPr>
          <p:cNvPicPr>
            <a:picLocks noChangeAspect="1"/>
          </p:cNvPicPr>
          <p:nvPr/>
        </p:nvPicPr>
        <p:blipFill>
          <a:blip r:embed="rId3"/>
          <a:stretch>
            <a:fillRect/>
          </a:stretch>
        </p:blipFill>
        <p:spPr>
          <a:xfrm>
            <a:off x="322862" y="1178845"/>
            <a:ext cx="11520116" cy="5433278"/>
          </a:xfrm>
          <a:prstGeom prst="rect">
            <a:avLst/>
          </a:prstGeom>
        </p:spPr>
      </p:pic>
      <p:sp>
        <p:nvSpPr>
          <p:cNvPr id="5" name="TextBox 4">
            <a:extLst>
              <a:ext uri="{FF2B5EF4-FFF2-40B4-BE49-F238E27FC236}">
                <a16:creationId xmlns:a16="http://schemas.microsoft.com/office/drawing/2014/main" id="{F719F89F-4F8B-4646-BF26-7A6FDB48D573}"/>
              </a:ext>
            </a:extLst>
          </p:cNvPr>
          <p:cNvSpPr txBox="1"/>
          <p:nvPr/>
        </p:nvSpPr>
        <p:spPr>
          <a:xfrm>
            <a:off x="5469610" y="3916696"/>
            <a:ext cx="6373368" cy="2308324"/>
          </a:xfrm>
          <a:prstGeom prst="rect">
            <a:avLst/>
          </a:prstGeom>
          <a:noFill/>
        </p:spPr>
        <p:txBody>
          <a:bodyPr wrap="square" rtlCol="0">
            <a:spAutoFit/>
          </a:bodyPr>
          <a:lstStyle/>
          <a:p>
            <a:r>
              <a:rPr lang="en-US" dirty="0">
                <a:solidFill>
                  <a:srgbClr val="00B050"/>
                </a:solidFill>
              </a:rPr>
              <a:t>1. Click settings to see the Grade Book Setup links.  These allow teachers to manipulate how assignments are categorized and scored.  </a:t>
            </a:r>
          </a:p>
          <a:p>
            <a:endParaRPr lang="en-US" dirty="0">
              <a:solidFill>
                <a:srgbClr val="00B050"/>
              </a:solidFill>
            </a:endParaRPr>
          </a:p>
          <a:p>
            <a:r>
              <a:rPr lang="en-US" dirty="0">
                <a:solidFill>
                  <a:srgbClr val="00B050"/>
                </a:solidFill>
              </a:rPr>
              <a:t>2. You MUST have at least one Category to be able to create an assignment.</a:t>
            </a:r>
          </a:p>
          <a:p>
            <a:endParaRPr lang="en-US" dirty="0">
              <a:solidFill>
                <a:srgbClr val="00B050"/>
              </a:solidFill>
            </a:endParaRPr>
          </a:p>
          <a:p>
            <a:r>
              <a:rPr lang="en-US" dirty="0">
                <a:solidFill>
                  <a:srgbClr val="00B050"/>
                </a:solidFill>
              </a:rPr>
              <a:t>3. Add an assignment</a:t>
            </a:r>
          </a:p>
        </p:txBody>
      </p:sp>
      <p:cxnSp>
        <p:nvCxnSpPr>
          <p:cNvPr id="10" name="Straight Arrow Connector 9">
            <a:extLst>
              <a:ext uri="{FF2B5EF4-FFF2-40B4-BE49-F238E27FC236}">
                <a16:creationId xmlns:a16="http://schemas.microsoft.com/office/drawing/2014/main" id="{A46B6049-BB1F-434A-9EDB-E1CC92C9E7D6}"/>
              </a:ext>
            </a:extLst>
          </p:cNvPr>
          <p:cNvCxnSpPr>
            <a:cxnSpLocks/>
          </p:cNvCxnSpPr>
          <p:nvPr/>
        </p:nvCxnSpPr>
        <p:spPr>
          <a:xfrm flipH="1" flipV="1">
            <a:off x="4023360" y="2415027"/>
            <a:ext cx="1444509" cy="1635765"/>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5805A6FB-0565-D94D-AE0B-6849DC14BA3D}"/>
              </a:ext>
            </a:extLst>
          </p:cNvPr>
          <p:cNvCxnSpPr>
            <a:cxnSpLocks/>
          </p:cNvCxnSpPr>
          <p:nvPr/>
        </p:nvCxnSpPr>
        <p:spPr>
          <a:xfrm flipH="1" flipV="1">
            <a:off x="2825254" y="2570727"/>
            <a:ext cx="2642615" cy="2500442"/>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pic>
        <p:nvPicPr>
          <p:cNvPr id="20" name="Picture 19">
            <a:extLst>
              <a:ext uri="{FF2B5EF4-FFF2-40B4-BE49-F238E27FC236}">
                <a16:creationId xmlns:a16="http://schemas.microsoft.com/office/drawing/2014/main" id="{991ED974-636B-E247-98DF-06FAF01805AF}"/>
              </a:ext>
            </a:extLst>
          </p:cNvPr>
          <p:cNvPicPr>
            <a:picLocks noChangeAspect="1"/>
          </p:cNvPicPr>
          <p:nvPr/>
        </p:nvPicPr>
        <p:blipFill>
          <a:blip r:embed="rId4"/>
          <a:stretch>
            <a:fillRect/>
          </a:stretch>
        </p:blipFill>
        <p:spPr>
          <a:xfrm>
            <a:off x="1719072" y="1636108"/>
            <a:ext cx="739831" cy="421292"/>
          </a:xfrm>
          <a:prstGeom prst="rect">
            <a:avLst/>
          </a:prstGeom>
        </p:spPr>
      </p:pic>
      <p:cxnSp>
        <p:nvCxnSpPr>
          <p:cNvPr id="29" name="Elbow Connector 28">
            <a:extLst>
              <a:ext uri="{FF2B5EF4-FFF2-40B4-BE49-F238E27FC236}">
                <a16:creationId xmlns:a16="http://schemas.microsoft.com/office/drawing/2014/main" id="{6AFC5EC9-05FA-D647-9163-241BCF5BFAA3}"/>
              </a:ext>
            </a:extLst>
          </p:cNvPr>
          <p:cNvCxnSpPr>
            <a:cxnSpLocks/>
          </p:cNvCxnSpPr>
          <p:nvPr/>
        </p:nvCxnSpPr>
        <p:spPr>
          <a:xfrm rot="16200000" flipH="1">
            <a:off x="1669027" y="2245341"/>
            <a:ext cx="3976480" cy="3621204"/>
          </a:xfrm>
          <a:prstGeom prst="bentConnector3">
            <a:avLst>
              <a:gd name="adj1" fmla="val 99440"/>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45" name="Date Placeholder 44">
            <a:extLst>
              <a:ext uri="{FF2B5EF4-FFF2-40B4-BE49-F238E27FC236}">
                <a16:creationId xmlns:a16="http://schemas.microsoft.com/office/drawing/2014/main" id="{84D81360-EEA1-F34E-9D0F-CEB601F7FD01}"/>
              </a:ext>
            </a:extLst>
          </p:cNvPr>
          <p:cNvSpPr>
            <a:spLocks noGrp="1"/>
          </p:cNvSpPr>
          <p:nvPr>
            <p:ph type="dt" sz="half" idx="10"/>
          </p:nvPr>
        </p:nvSpPr>
        <p:spPr/>
        <p:txBody>
          <a:bodyPr/>
          <a:lstStyle/>
          <a:p>
            <a:fld id="{1C1B0224-6616-5C45-9101-D0C21EAE8F4D}" type="datetime1">
              <a:rPr lang="en-US" smtClean="0"/>
              <a:t>7/6/21</a:t>
            </a:fld>
            <a:endParaRPr lang="en-US" dirty="0"/>
          </a:p>
        </p:txBody>
      </p:sp>
      <p:sp>
        <p:nvSpPr>
          <p:cNvPr id="46" name="Slide Number Placeholder 45">
            <a:extLst>
              <a:ext uri="{FF2B5EF4-FFF2-40B4-BE49-F238E27FC236}">
                <a16:creationId xmlns:a16="http://schemas.microsoft.com/office/drawing/2014/main" id="{795F0933-12E5-5046-A224-736217B25BA5}"/>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90062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EE56-D10B-4629-9130-3A4984C39556}"/>
              </a:ext>
            </a:extLst>
          </p:cNvPr>
          <p:cNvSpPr>
            <a:spLocks noGrp="1"/>
          </p:cNvSpPr>
          <p:nvPr>
            <p:ph type="title"/>
          </p:nvPr>
        </p:nvSpPr>
        <p:spPr>
          <a:xfrm>
            <a:off x="677334" y="609600"/>
            <a:ext cx="8596668" cy="1320800"/>
          </a:xfrm>
        </p:spPr>
        <p:txBody>
          <a:bodyPr anchor="t">
            <a:normAutofit/>
          </a:bodyPr>
          <a:lstStyle/>
          <a:p>
            <a:r>
              <a:rPr lang="en-US"/>
              <a:t>Create the Category First</a:t>
            </a:r>
            <a:endParaRPr lang="en-US" dirty="0"/>
          </a:p>
        </p:txBody>
      </p:sp>
      <p:pic>
        <p:nvPicPr>
          <p:cNvPr id="3" name="Picture 2">
            <a:extLst>
              <a:ext uri="{FF2B5EF4-FFF2-40B4-BE49-F238E27FC236}">
                <a16:creationId xmlns:a16="http://schemas.microsoft.com/office/drawing/2014/main" id="{11F02318-33F4-7A4B-AF00-2F19C3674B7C}"/>
              </a:ext>
            </a:extLst>
          </p:cNvPr>
          <p:cNvPicPr>
            <a:picLocks noChangeAspect="1"/>
          </p:cNvPicPr>
          <p:nvPr/>
        </p:nvPicPr>
        <p:blipFill>
          <a:blip r:embed="rId3"/>
          <a:stretch>
            <a:fillRect/>
          </a:stretch>
        </p:blipFill>
        <p:spPr>
          <a:xfrm>
            <a:off x="224205" y="1256245"/>
            <a:ext cx="11743590" cy="2652052"/>
          </a:xfrm>
          <a:prstGeom prst="rect">
            <a:avLst/>
          </a:prstGeom>
        </p:spPr>
      </p:pic>
      <p:pic>
        <p:nvPicPr>
          <p:cNvPr id="5" name="Picture 4">
            <a:extLst>
              <a:ext uri="{FF2B5EF4-FFF2-40B4-BE49-F238E27FC236}">
                <a16:creationId xmlns:a16="http://schemas.microsoft.com/office/drawing/2014/main" id="{A9AA572D-B2FE-4043-A5F6-62FD0C7EFA07}"/>
              </a:ext>
            </a:extLst>
          </p:cNvPr>
          <p:cNvPicPr>
            <a:picLocks noChangeAspect="1"/>
          </p:cNvPicPr>
          <p:nvPr/>
        </p:nvPicPr>
        <p:blipFill>
          <a:blip r:embed="rId4"/>
          <a:stretch>
            <a:fillRect/>
          </a:stretch>
        </p:blipFill>
        <p:spPr>
          <a:xfrm>
            <a:off x="224205" y="3908297"/>
            <a:ext cx="11790784" cy="2326239"/>
          </a:xfrm>
          <a:prstGeom prst="rect">
            <a:avLst/>
          </a:prstGeom>
        </p:spPr>
      </p:pic>
      <p:pic>
        <p:nvPicPr>
          <p:cNvPr id="7" name="Picture 6">
            <a:extLst>
              <a:ext uri="{FF2B5EF4-FFF2-40B4-BE49-F238E27FC236}">
                <a16:creationId xmlns:a16="http://schemas.microsoft.com/office/drawing/2014/main" id="{4308E592-FCAD-E147-B643-37F4FC2B9278}"/>
              </a:ext>
            </a:extLst>
          </p:cNvPr>
          <p:cNvPicPr>
            <a:picLocks noChangeAspect="1"/>
          </p:cNvPicPr>
          <p:nvPr/>
        </p:nvPicPr>
        <p:blipFill>
          <a:blip r:embed="rId5"/>
          <a:stretch>
            <a:fillRect/>
          </a:stretch>
        </p:blipFill>
        <p:spPr>
          <a:xfrm>
            <a:off x="6638544" y="7314105"/>
            <a:ext cx="5233418" cy="708563"/>
          </a:xfrm>
          <a:prstGeom prst="rect">
            <a:avLst/>
          </a:prstGeom>
        </p:spPr>
      </p:pic>
      <p:sp>
        <p:nvSpPr>
          <p:cNvPr id="8" name="Date Placeholder 7">
            <a:extLst>
              <a:ext uri="{FF2B5EF4-FFF2-40B4-BE49-F238E27FC236}">
                <a16:creationId xmlns:a16="http://schemas.microsoft.com/office/drawing/2014/main" id="{EE31C69E-8FE6-6444-AA1E-7A780D7B293E}"/>
              </a:ext>
            </a:extLst>
          </p:cNvPr>
          <p:cNvSpPr>
            <a:spLocks noGrp="1"/>
          </p:cNvSpPr>
          <p:nvPr>
            <p:ph type="dt" sz="half" idx="10"/>
          </p:nvPr>
        </p:nvSpPr>
        <p:spPr/>
        <p:txBody>
          <a:bodyPr/>
          <a:lstStyle/>
          <a:p>
            <a:fld id="{FC05A969-D097-CA4B-ADD3-90682DD89E9D}" type="datetime1">
              <a:rPr lang="en-US" smtClean="0"/>
              <a:t>7/6/21</a:t>
            </a:fld>
            <a:endParaRPr lang="en-US" dirty="0"/>
          </a:p>
        </p:txBody>
      </p:sp>
      <p:sp>
        <p:nvSpPr>
          <p:cNvPr id="9" name="Slide Number Placeholder 8">
            <a:extLst>
              <a:ext uri="{FF2B5EF4-FFF2-40B4-BE49-F238E27FC236}">
                <a16:creationId xmlns:a16="http://schemas.microsoft.com/office/drawing/2014/main" id="{DDEE9FC6-D962-2845-B1C5-36CA06052F9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6074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5C2F-6EDF-D044-B130-94CD172E9D81}"/>
              </a:ext>
            </a:extLst>
          </p:cNvPr>
          <p:cNvSpPr>
            <a:spLocks noGrp="1"/>
          </p:cNvSpPr>
          <p:nvPr>
            <p:ph type="title"/>
          </p:nvPr>
        </p:nvSpPr>
        <p:spPr/>
        <p:txBody>
          <a:bodyPr>
            <a:normAutofit fontScale="90000"/>
          </a:bodyPr>
          <a:lstStyle/>
          <a:p>
            <a:r>
              <a:rPr lang="en-US" dirty="0"/>
              <a:t>Summary of items we have covered so far.  We will add and assignment in just a bit.</a:t>
            </a:r>
            <a:br>
              <a:rPr lang="en-US" dirty="0"/>
            </a:br>
            <a:endParaRPr lang="en-US" dirty="0"/>
          </a:p>
        </p:txBody>
      </p:sp>
      <p:sp>
        <p:nvSpPr>
          <p:cNvPr id="3" name="Content Placeholder 2">
            <a:extLst>
              <a:ext uri="{FF2B5EF4-FFF2-40B4-BE49-F238E27FC236}">
                <a16:creationId xmlns:a16="http://schemas.microsoft.com/office/drawing/2014/main" id="{70746DD6-F647-4147-86FA-812E582C6ADD}"/>
              </a:ext>
            </a:extLst>
          </p:cNvPr>
          <p:cNvSpPr>
            <a:spLocks noGrp="1"/>
          </p:cNvSpPr>
          <p:nvPr>
            <p:ph idx="1"/>
          </p:nvPr>
        </p:nvSpPr>
        <p:spPr>
          <a:xfrm>
            <a:off x="677334" y="2160589"/>
            <a:ext cx="8596668" cy="1320801"/>
          </a:xfrm>
        </p:spPr>
        <p:txBody>
          <a:bodyPr>
            <a:normAutofit/>
          </a:bodyPr>
          <a:lstStyle/>
          <a:p>
            <a:r>
              <a:rPr lang="en-US" dirty="0"/>
              <a:t>Campus Instruction vs Campus Tools</a:t>
            </a:r>
          </a:p>
          <a:p>
            <a:r>
              <a:rPr lang="en-US" dirty="0"/>
              <a:t>Gradebook Tools</a:t>
            </a:r>
          </a:p>
          <a:p>
            <a:r>
              <a:rPr lang="en-US" dirty="0"/>
              <a:t>Creating a Category</a:t>
            </a:r>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id="{C5C0AEFF-39BB-6B4E-9F31-79A9522852CD}"/>
              </a:ext>
            </a:extLst>
          </p:cNvPr>
          <p:cNvSpPr txBox="1">
            <a:spLocks/>
          </p:cNvSpPr>
          <p:nvPr/>
        </p:nvSpPr>
        <p:spPr>
          <a:xfrm>
            <a:off x="677334" y="4358640"/>
            <a:ext cx="8596668" cy="13208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Creating Grade Calculations for 6-12 secondary grades</a:t>
            </a:r>
          </a:p>
          <a:p>
            <a:r>
              <a:rPr lang="en-US" dirty="0"/>
              <a:t>Adding an Assignment</a:t>
            </a:r>
          </a:p>
          <a:p>
            <a:r>
              <a:rPr lang="en-US" dirty="0"/>
              <a:t>Posting Grades with Grade Calculations vs Post Grades for K-5 Standards</a:t>
            </a:r>
          </a:p>
          <a:p>
            <a:endParaRPr lang="en-US" dirty="0"/>
          </a:p>
          <a:p>
            <a:endParaRPr lang="en-US" dirty="0"/>
          </a:p>
        </p:txBody>
      </p:sp>
      <p:sp>
        <p:nvSpPr>
          <p:cNvPr id="7" name="Title 1">
            <a:extLst>
              <a:ext uri="{FF2B5EF4-FFF2-40B4-BE49-F238E27FC236}">
                <a16:creationId xmlns:a16="http://schemas.microsoft.com/office/drawing/2014/main" id="{9E7BBE07-46CB-CA4F-BDBA-36E18E69189B}"/>
              </a:ext>
            </a:extLst>
          </p:cNvPr>
          <p:cNvSpPr txBox="1">
            <a:spLocks/>
          </p:cNvSpPr>
          <p:nvPr/>
        </p:nvSpPr>
        <p:spPr>
          <a:xfrm>
            <a:off x="677334" y="3481390"/>
            <a:ext cx="8596668" cy="98901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Items we will cover next.  </a:t>
            </a:r>
            <a:br>
              <a:rPr lang="en-US" dirty="0"/>
            </a:br>
            <a:endParaRPr lang="en-US" dirty="0"/>
          </a:p>
        </p:txBody>
      </p:sp>
      <p:sp>
        <p:nvSpPr>
          <p:cNvPr id="8" name="Date Placeholder 7">
            <a:extLst>
              <a:ext uri="{FF2B5EF4-FFF2-40B4-BE49-F238E27FC236}">
                <a16:creationId xmlns:a16="http://schemas.microsoft.com/office/drawing/2014/main" id="{E2647706-B342-DB4C-8983-09279810012E}"/>
              </a:ext>
            </a:extLst>
          </p:cNvPr>
          <p:cNvSpPr>
            <a:spLocks noGrp="1"/>
          </p:cNvSpPr>
          <p:nvPr>
            <p:ph type="dt" sz="half" idx="10"/>
          </p:nvPr>
        </p:nvSpPr>
        <p:spPr/>
        <p:txBody>
          <a:bodyPr/>
          <a:lstStyle/>
          <a:p>
            <a:fld id="{D99D7936-073E-EE46-AD18-E7DB9C91FAD6}" type="datetime1">
              <a:rPr lang="en-US" smtClean="0"/>
              <a:t>7/6/21</a:t>
            </a:fld>
            <a:endParaRPr lang="en-US" dirty="0"/>
          </a:p>
        </p:txBody>
      </p:sp>
      <p:sp>
        <p:nvSpPr>
          <p:cNvPr id="9" name="Slide Number Placeholder 8">
            <a:extLst>
              <a:ext uri="{FF2B5EF4-FFF2-40B4-BE49-F238E27FC236}">
                <a16:creationId xmlns:a16="http://schemas.microsoft.com/office/drawing/2014/main" id="{A982D73D-E16D-DB41-9E0C-C7EADBAB602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5130714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30986</TotalTime>
  <Words>2458</Words>
  <Application>Microsoft Macintosh PowerPoint</Application>
  <PresentationFormat>Widescreen</PresentationFormat>
  <Paragraphs>204</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Trebuchet MS</vt:lpstr>
      <vt:lpstr>Wingdings 3</vt:lpstr>
      <vt:lpstr>Facet</vt:lpstr>
      <vt:lpstr>GRADEBOOK SET UP</vt:lpstr>
      <vt:lpstr>Log into Infinite Campus</vt:lpstr>
      <vt:lpstr>Same username and password as your email</vt:lpstr>
      <vt:lpstr>Campus Instruction vs Campus Tools</vt:lpstr>
      <vt:lpstr>Campus Instruction/Gradebook</vt:lpstr>
      <vt:lpstr>The Grade Book tool displays course section (class), term (quarter), &amp; grading task (6-12) or standard (K-5) based on the selections made in the appropriate dropdowns. </vt:lpstr>
      <vt:lpstr>Click on Settings&gt;Create Category&gt;Add an Assignment</vt:lpstr>
      <vt:lpstr>Create the Category First</vt:lpstr>
      <vt:lpstr>Summary of items we have covered so far.  We will add and assignment in just a bit. </vt:lpstr>
      <vt:lpstr>Create Grade Calculations</vt:lpstr>
      <vt:lpstr>Choose Grade Calc Options</vt:lpstr>
      <vt:lpstr>Final Task Must Include Calculation </vt:lpstr>
      <vt:lpstr>Creating Assignments</vt:lpstr>
      <vt:lpstr>Naming and Saving an Assignment</vt:lpstr>
      <vt:lpstr>Save and Add Assignments to Sections</vt:lpstr>
      <vt:lpstr>Scoring Assignments</vt:lpstr>
      <vt:lpstr>Posting Secondary Quarter Grades 6-12</vt:lpstr>
      <vt:lpstr>Posting Secondary Final Grades 6-12</vt:lpstr>
      <vt:lpstr>No Set Up in Grade Calc Options….  No ‘In-Progress’ grades to post.  </vt:lpstr>
      <vt:lpstr>Posting Grades for Elementary K-5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GRADEBOOK SET UP</dc:title>
  <dc:creator>Carol Kohn</dc:creator>
  <cp:lastModifiedBy>Carol Kohn</cp:lastModifiedBy>
  <cp:revision>108</cp:revision>
  <cp:lastPrinted>2021-07-02T11:42:12Z</cp:lastPrinted>
  <dcterms:created xsi:type="dcterms:W3CDTF">2018-08-06T10:52:16Z</dcterms:created>
  <dcterms:modified xsi:type="dcterms:W3CDTF">2021-07-06T18:43:50Z</dcterms:modified>
</cp:coreProperties>
</file>