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76" r:id="rId2"/>
    <p:sldId id="305" r:id="rId3"/>
    <p:sldId id="304" r:id="rId4"/>
    <p:sldId id="30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4D7454"/>
    <a:srgbClr val="BAB9B9"/>
    <a:srgbClr val="B5BAC1"/>
    <a:srgbClr val="ECCCD6"/>
    <a:srgbClr val="F7F7F7"/>
    <a:srgbClr val="E7C7D1"/>
    <a:srgbClr val="E6C6D0"/>
    <a:srgbClr val="E8C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0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1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AC78F-CE86-4CB5-B9C6-BDC7B50913CF}" type="datetimeFigureOut">
              <a:rPr lang="en-US" smtClean="0"/>
              <a:t>7/28/2015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15D52-6302-43CD-A672-FBDF82A693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904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527770-5985-42EA-98E7-38CEB2342EDE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675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527770-5985-42EA-98E7-38CEB2342EDE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435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527770-5985-42EA-98E7-38CEB2342EDE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250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527770-5985-42EA-98E7-38CEB2342EDE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763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3CE21BD5-85B1-4AAF-B456-7702E7FEF8D2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876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21BD5-85B1-4AAF-B456-7702E7FEF8D2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272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21BD5-85B1-4AAF-B456-7702E7FEF8D2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289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21BD5-85B1-4AAF-B456-7702E7FEF8D2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343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21BD5-85B1-4AAF-B456-7702E7FEF8D2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366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21BD5-85B1-4AAF-B456-7702E7FEF8D2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18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21BD5-85B1-4AAF-B456-7702E7FEF8D2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17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21BD5-85B1-4AAF-B456-7702E7FEF8D2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6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21BD5-85B1-4AAF-B456-7702E7FEF8D2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63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3CE21BD5-85B1-4AAF-B456-7702E7FEF8D2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671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3CE21BD5-85B1-4AAF-B456-7702E7FEF8D2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466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CE21BD5-85B1-4AAF-B456-7702E7FEF8D2}" type="slidenum">
              <a:rPr lang="en-US" smtClean="0">
                <a:solidFill>
                  <a:srgbClr val="465E9C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7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137" y="570016"/>
            <a:ext cx="10269796" cy="5770085"/>
          </a:xfrm>
          <a:prstGeom prst="snip2SameRect">
            <a:avLst/>
          </a:prstGeom>
        </p:spPr>
      </p:pic>
      <p:sp>
        <p:nvSpPr>
          <p:cNvPr id="442370" name="Rectangle 2"/>
          <p:cNvSpPr>
            <a:spLocks noChangeArrowheads="1"/>
          </p:cNvSpPr>
          <p:nvPr/>
        </p:nvSpPr>
        <p:spPr bwMode="auto">
          <a:xfrm>
            <a:off x="2209800" y="2130426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srgbClr val="465E9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239" y="5167526"/>
            <a:ext cx="735415" cy="7078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58533" y="689377"/>
            <a:ext cx="4360604" cy="4832092"/>
          </a:xfrm>
          <a:prstGeom prst="rect">
            <a:avLst/>
          </a:prstGeom>
          <a:noFill/>
          <a:ln cmpd="thinThick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TLC Presents:</a:t>
            </a:r>
          </a:p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Beginning of Year Secretaries Meeting</a:t>
            </a:r>
          </a:p>
          <a:p>
            <a:pPr algn="ctr"/>
            <a:endParaRPr lang="en-US" sz="4400" b="1" dirty="0">
              <a:solidFill>
                <a:srgbClr val="C00000"/>
              </a:solidFill>
            </a:endParaRPr>
          </a:p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Data Fitness Edition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38654" y="5332133"/>
            <a:ext cx="8744755" cy="584775"/>
          </a:xfrm>
          <a:prstGeom prst="rect">
            <a:avLst/>
          </a:prstGeom>
          <a:noFill/>
          <a:ln cmpd="thinThick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Columbus City Schools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2054" name="Picture 6" descr="ID# 12023 - Stick Woman Toe Touch - PowerPoint Animation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886" y="1174445"/>
            <a:ext cx="3874955" cy="387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29014" y="4278749"/>
            <a:ext cx="3248698" cy="7706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72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5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137" y="570016"/>
            <a:ext cx="10269796" cy="5770085"/>
          </a:xfrm>
          <a:prstGeom prst="snip2SameRect">
            <a:avLst/>
          </a:prstGeom>
        </p:spPr>
      </p:pic>
      <p:sp>
        <p:nvSpPr>
          <p:cNvPr id="442370" name="Rectangle 2"/>
          <p:cNvSpPr>
            <a:spLocks noChangeArrowheads="1"/>
          </p:cNvSpPr>
          <p:nvPr/>
        </p:nvSpPr>
        <p:spPr bwMode="auto">
          <a:xfrm>
            <a:off x="2209800" y="2130426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srgbClr val="465E9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239" y="5167526"/>
            <a:ext cx="735415" cy="7078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07785" y="858654"/>
            <a:ext cx="4360604" cy="1938992"/>
          </a:xfrm>
          <a:prstGeom prst="rect">
            <a:avLst/>
          </a:prstGeom>
          <a:noFill/>
          <a:ln cmpd="thinThick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This presentation will be a little different!!!</a:t>
            </a:r>
            <a:endParaRPr lang="en-US" sz="4000" b="1" dirty="0" smtClean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8654" y="5332133"/>
            <a:ext cx="8744755" cy="584775"/>
          </a:xfrm>
          <a:prstGeom prst="rect">
            <a:avLst/>
          </a:prstGeom>
          <a:noFill/>
          <a:ln cmpd="thinThick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Columbus City Schools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7610" y="3535178"/>
            <a:ext cx="2327612" cy="1323439"/>
          </a:xfrm>
          <a:prstGeom prst="rect">
            <a:avLst/>
          </a:prstGeom>
          <a:noFill/>
          <a:ln cmpd="thinThick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Let me explain…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944913" y="570016"/>
            <a:ext cx="4785328" cy="4762117"/>
            <a:chOff x="1944913" y="570016"/>
            <a:chExt cx="4785328" cy="4762117"/>
          </a:xfrm>
        </p:grpSpPr>
        <p:pic>
          <p:nvPicPr>
            <p:cNvPr id="3078" name="Picture 6" descr="ID# 8927 - Stick Figure Pointing At Chalkboard  - PowerPoint Animation"/>
            <p:cNvPicPr>
              <a:picLocks noChangeAspect="1" noChangeArrowheads="1" noCrop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4913" y="570016"/>
              <a:ext cx="4785328" cy="4762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151085" y="1427750"/>
              <a:ext cx="1915885" cy="1815882"/>
            </a:xfrm>
            <a:prstGeom prst="rect">
              <a:avLst/>
            </a:prstGeom>
            <a:solidFill>
              <a:srgbClr val="4D7454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Were are going to play a game!!!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138654" y="4395748"/>
            <a:ext cx="4591587" cy="77177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58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7" y="508000"/>
            <a:ext cx="10435772" cy="589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2370" name="Rectangle 2"/>
          <p:cNvSpPr>
            <a:spLocks noChangeArrowheads="1"/>
          </p:cNvSpPr>
          <p:nvPr/>
        </p:nvSpPr>
        <p:spPr bwMode="auto">
          <a:xfrm>
            <a:off x="2209800" y="2130426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srgbClr val="465E9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88" y="5419472"/>
            <a:ext cx="735415" cy="7078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40903" y="5474540"/>
            <a:ext cx="8744755" cy="707886"/>
          </a:xfrm>
          <a:prstGeom prst="rect">
            <a:avLst/>
          </a:prstGeom>
          <a:noFill/>
          <a:ln cmpd="thinThick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Columbus City Schools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35" y="2075358"/>
            <a:ext cx="5301346" cy="31808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34550" y="904342"/>
            <a:ext cx="3751108" cy="707886"/>
          </a:xfrm>
          <a:prstGeom prst="rect">
            <a:avLst/>
          </a:prstGeom>
          <a:noFill/>
          <a:ln cmpd="thinThick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Let</a:t>
            </a:r>
            <a:r>
              <a:rPr lang="en-US" sz="4000" b="1" dirty="0" smtClean="0">
                <a:solidFill>
                  <a:srgbClr val="C00000"/>
                </a:solidFill>
              </a:rPr>
              <a:t>’s Play. . . . </a:t>
            </a:r>
            <a:endParaRPr lang="en-US" sz="40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582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137" y="570016"/>
            <a:ext cx="10269796" cy="5770085"/>
          </a:xfrm>
          <a:prstGeom prst="snip2SameRect">
            <a:avLst/>
          </a:prstGeom>
        </p:spPr>
      </p:pic>
      <p:sp>
        <p:nvSpPr>
          <p:cNvPr id="442370" name="Rectangle 2"/>
          <p:cNvSpPr>
            <a:spLocks noChangeArrowheads="1"/>
          </p:cNvSpPr>
          <p:nvPr/>
        </p:nvSpPr>
        <p:spPr bwMode="auto">
          <a:xfrm>
            <a:off x="2209800" y="2130426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srgbClr val="465E9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239" y="5167526"/>
            <a:ext cx="735415" cy="7078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86156" y="5155650"/>
            <a:ext cx="8744755" cy="707886"/>
          </a:xfrm>
          <a:prstGeom prst="rect">
            <a:avLst/>
          </a:prstGeom>
          <a:noFill/>
          <a:ln cmpd="thinThick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Columbus City Schools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72268" y="981086"/>
            <a:ext cx="3393213" cy="523220"/>
          </a:xfrm>
          <a:prstGeom prst="rect">
            <a:avLst/>
          </a:prstGeom>
          <a:noFill/>
          <a:ln cmpd="thinThick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That’s All Folks!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70946" y="856357"/>
            <a:ext cx="3962197" cy="6001643"/>
          </a:xfrm>
          <a:prstGeom prst="rect">
            <a:avLst/>
          </a:prstGeom>
          <a:noFill/>
          <a:ln cmpd="thinThick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Creators: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Beverly Denney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Meka Barringer</a:t>
            </a:r>
          </a:p>
          <a:p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400" b="1" dirty="0" smtClean="0">
                <a:solidFill>
                  <a:srgbClr val="C00000"/>
                </a:solidFill>
              </a:rPr>
              <a:t>Music: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The Beach Boys</a:t>
            </a:r>
            <a:endParaRPr lang="en-US" sz="2000" b="1" dirty="0">
              <a:solidFill>
                <a:srgbClr val="C00000"/>
              </a:solidFill>
            </a:endParaRPr>
          </a:p>
          <a:p>
            <a:endParaRPr lang="en-US" sz="2000" b="1" dirty="0" smtClean="0">
              <a:solidFill>
                <a:srgbClr val="C00000"/>
              </a:solidFill>
            </a:endParaRPr>
          </a:p>
          <a:p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Background Artwork: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Amanda’s Clipart</a:t>
            </a:r>
          </a:p>
          <a:p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400" b="1" dirty="0" smtClean="0">
                <a:solidFill>
                  <a:srgbClr val="C00000"/>
                </a:solidFill>
              </a:rPr>
              <a:t>Wardrobe: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Really, who wants to know this stuff</a:t>
            </a:r>
          </a:p>
          <a:p>
            <a:endParaRPr lang="en-US" sz="2400" b="1" dirty="0">
              <a:solidFill>
                <a:srgbClr val="C00000"/>
              </a:solidFill>
            </a:endParaRPr>
          </a:p>
          <a:p>
            <a:r>
              <a:rPr lang="en-US" sz="2400" b="1" dirty="0" smtClean="0">
                <a:solidFill>
                  <a:srgbClr val="C00000"/>
                </a:solidFill>
              </a:rPr>
              <a:t>Shoes: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Whatever was in my closet</a:t>
            </a:r>
            <a:endParaRPr lang="en-US" sz="2800" b="1" dirty="0" smtClean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624" y="1163922"/>
            <a:ext cx="4128716" cy="400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7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8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3166</TotalTime>
  <Words>95</Words>
  <Application>Microsoft Office PowerPoint</Application>
  <PresentationFormat>Widescreen</PresentationFormat>
  <Paragraphs>36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Brush Script MT</vt:lpstr>
      <vt:lpstr>Calibri</vt:lpstr>
      <vt:lpstr>Comic Sans MS</vt:lpstr>
      <vt:lpstr>Constantia</vt:lpstr>
      <vt:lpstr>Franklin Gothic Book</vt:lpstr>
      <vt:lpstr>Rage Italic</vt:lpstr>
      <vt:lpstr>Pushpin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 Kelly</dc:creator>
  <cp:lastModifiedBy>Shameka M Barringer</cp:lastModifiedBy>
  <cp:revision>74</cp:revision>
  <dcterms:created xsi:type="dcterms:W3CDTF">2015-07-07T13:36:28Z</dcterms:created>
  <dcterms:modified xsi:type="dcterms:W3CDTF">2015-07-28T17:27:14Z</dcterms:modified>
</cp:coreProperties>
</file>