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3"/>
  </p:normalViewPr>
  <p:slideViewPr>
    <p:cSldViewPr snapToGrid="0">
      <p:cViewPr varScale="1">
        <p:scale>
          <a:sx n="144" d="100"/>
          <a:sy n="144" d="100"/>
        </p:scale>
        <p:origin x="5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 Number. </a:t>
            </a:r>
            <a:endParaRPr lang="en-US" sz="1200" dirty="0">
              <a:latin typeface="Gill San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requestor’s information</a:t>
            </a:r>
            <a:endParaRPr lang="en-US" sz="1200" dirty="0">
              <a:latin typeface="Gill San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section is for a description of what is being transferred</a:t>
            </a:r>
            <a:endParaRPr lang="en-US" sz="1200" dirty="0">
              <a:latin typeface="Gill San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location the records should be delivered to (Central Enrollment Center Room #206).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Follow Instructions in Gray Box to Finalize Request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Special Instructions:</a:t>
            </a:r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“Deliver to Garage for Storage” </a:t>
            </a:r>
            <a:endParaRPr lang="en-US" dirty="0">
              <a:solidFill>
                <a:srgbClr val="0070C0"/>
              </a:solidFill>
              <a:latin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  <a:endParaRPr lang="en-US" dirty="0">
              <a:solidFill>
                <a:srgbClr val="00B050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414" y="1014225"/>
            <a:ext cx="5798946" cy="360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5304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 Content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make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443</Words>
  <Application>Microsoft Office PowerPoint</Application>
  <PresentationFormat>On-screen Show (16:9)</PresentationFormat>
  <Paragraphs>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Sarah M Delozier</cp:lastModifiedBy>
  <cp:revision>34</cp:revision>
  <cp:lastPrinted>2019-10-09T13:00:04Z</cp:lastPrinted>
  <dcterms:modified xsi:type="dcterms:W3CDTF">2022-01-04T14:42:05Z</dcterms:modified>
</cp:coreProperties>
</file>