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81" r:id="rId2"/>
    <p:sldId id="296" r:id="rId3"/>
    <p:sldId id="262" r:id="rId4"/>
    <p:sldId id="284" r:id="rId5"/>
    <p:sldId id="286" r:id="rId6"/>
    <p:sldId id="295" r:id="rId7"/>
    <p:sldId id="287" r:id="rId8"/>
    <p:sldId id="290" r:id="rId9"/>
    <p:sldId id="291" r:id="rId10"/>
    <p:sldId id="292" r:id="rId11"/>
    <p:sldId id="293" r:id="rId12"/>
    <p:sldId id="294" r:id="rId13"/>
    <p:sldId id="28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43"/>
  </p:normalViewPr>
  <p:slideViewPr>
    <p:cSldViewPr snapToGrid="0">
      <p:cViewPr varScale="1">
        <p:scale>
          <a:sx n="230" d="100"/>
          <a:sy n="230" d="100"/>
        </p:scale>
        <p:origin x="3552" y="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9020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3324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476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50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088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25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40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659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25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26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078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641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35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eliveryServices@columbus.k12.oh.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DivRegistrar@columbus.k12.oh.u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ivRegistrar@columbus.k12.oh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sdelozier@columbus.k12.oh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004457" y="1027611"/>
            <a:ext cx="5885281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6000" b="1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Requesting a Transfer of Records</a:t>
            </a:r>
            <a:endParaRPr sz="6000" b="1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sp>
        <p:nvSpPr>
          <p:cNvPr id="11" name="Google Shape;118;p20"/>
          <p:cNvSpPr txBox="1"/>
          <p:nvPr/>
        </p:nvSpPr>
        <p:spPr>
          <a:xfrm>
            <a:off x="3077426" y="3846010"/>
            <a:ext cx="5885281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2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Sending Records to Digitization</a:t>
            </a:r>
            <a:endParaRPr sz="32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2" y="1343004"/>
            <a:ext cx="2609392" cy="262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After selecting “Transfer”, click on gray box to proceed.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997" y="1996990"/>
            <a:ext cx="3584856" cy="28890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020067" y="4329156"/>
            <a:ext cx="1452449" cy="33103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82516" y="1017874"/>
            <a:ext cx="8193052" cy="376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9467" y="1068202"/>
            <a:ext cx="3165499" cy="4075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8115" y="1336295"/>
            <a:ext cx="2372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"/>
              </a:rPr>
              <a:t>This is the Request Number. </a:t>
            </a:r>
          </a:p>
        </p:txBody>
      </p:sp>
      <p:sp>
        <p:nvSpPr>
          <p:cNvPr id="6" name="Left Arrow 5"/>
          <p:cNvSpPr/>
          <p:nvPr/>
        </p:nvSpPr>
        <p:spPr>
          <a:xfrm>
            <a:off x="5764966" y="1351111"/>
            <a:ext cx="586673" cy="23188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8115" y="1850243"/>
            <a:ext cx="221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"/>
              </a:rPr>
              <a:t>This is the requestor’s information</a:t>
            </a:r>
          </a:p>
        </p:txBody>
      </p:sp>
      <p:sp>
        <p:nvSpPr>
          <p:cNvPr id="8" name="Left Arrow 7"/>
          <p:cNvSpPr/>
          <p:nvPr/>
        </p:nvSpPr>
        <p:spPr>
          <a:xfrm>
            <a:off x="5809049" y="1865903"/>
            <a:ext cx="557058" cy="20851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764966" y="2595716"/>
            <a:ext cx="793149" cy="66859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58115" y="2595716"/>
            <a:ext cx="2372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"/>
              </a:rPr>
              <a:t>This section is for a description of what is being transferred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5822950" y="3513555"/>
            <a:ext cx="847389" cy="59976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70339" y="3409487"/>
            <a:ext cx="227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"/>
              </a:rPr>
              <a:t>This is the location the records should be delivered to (Central Enrollment </a:t>
            </a:r>
            <a:r>
              <a:rPr lang="en-US" sz="1200">
                <a:latin typeface="Gill Sans"/>
              </a:rPr>
              <a:t>Center Garage).</a:t>
            </a:r>
            <a:endParaRPr lang="en-US" sz="1200" dirty="0">
              <a:latin typeface="Gill Sans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5764966" y="4562168"/>
            <a:ext cx="793149" cy="3441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0521" y="4290862"/>
            <a:ext cx="197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Follow Instructions in Gray Box to Finalize Request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2946" y="1358749"/>
            <a:ext cx="24524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Gill Sans"/>
              </a:rPr>
              <a:t>Records are to be sent to:</a:t>
            </a:r>
          </a:p>
          <a:p>
            <a:endParaRPr lang="en-US" dirty="0">
              <a:solidFill>
                <a:srgbClr val="0070C0"/>
              </a:solidFill>
              <a:latin typeface="Gill Sans"/>
            </a:endParaRPr>
          </a:p>
          <a:p>
            <a:r>
              <a:rPr lang="en-US" dirty="0">
                <a:solidFill>
                  <a:srgbClr val="0070C0"/>
                </a:solidFill>
                <a:latin typeface="Gill Sans"/>
              </a:rPr>
              <a:t>Central Enrollment Center</a:t>
            </a:r>
          </a:p>
          <a:p>
            <a:r>
              <a:rPr lang="en-US" dirty="0">
                <a:solidFill>
                  <a:srgbClr val="0070C0"/>
                </a:solidFill>
                <a:latin typeface="Gill Sans"/>
              </a:rPr>
              <a:t>Garage.</a:t>
            </a:r>
          </a:p>
          <a:p>
            <a:r>
              <a:rPr lang="en-US" dirty="0">
                <a:solidFill>
                  <a:srgbClr val="0070C0"/>
                </a:solidFill>
                <a:latin typeface="Gill Sans"/>
              </a:rPr>
              <a:t>Special Instructions:</a:t>
            </a:r>
          </a:p>
          <a:p>
            <a:r>
              <a:rPr lang="en-US" dirty="0">
                <a:solidFill>
                  <a:srgbClr val="0070C0"/>
                </a:solidFill>
                <a:latin typeface="Gill Sans"/>
              </a:rPr>
              <a:t>“Deliver to Garage for Storage”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7021" y="3057381"/>
            <a:ext cx="2452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Gill Sans"/>
              </a:rPr>
              <a:t>Once the Transfer is scheduled, please put some type of marker on outside of box, stating the school’s name (original location of records being sent.)</a:t>
            </a:r>
          </a:p>
        </p:txBody>
      </p:sp>
    </p:spTree>
    <p:extLst>
      <p:ext uri="{BB962C8B-B14F-4D97-AF65-F5344CB8AC3E}">
        <p14:creationId xmlns:p14="http://schemas.microsoft.com/office/powerpoint/2010/main" val="146833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Once the Transfer Request sheet is saved as a PDF, with file named only by the Request Number, email it to 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  <a:hlinkClick r:id="rId3"/>
              </a:rPr>
              <a:t>DeliveryServices@columbus.k12.oh.us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 with that same Request Number in the subject line.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Print a copy and place it with the box(</a:t>
            </a:r>
            <a:r>
              <a:rPr lang="en-US" sz="1800" dirty="0" err="1">
                <a:latin typeface="Gill Sans MT" charset="0"/>
                <a:ea typeface="Gill Sans MT" charset="0"/>
                <a:cs typeface="Gill Sans MT" charset="0"/>
              </a:rPr>
              <a:t>es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) that is/are being transferred.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Forward a copy of the Work Request to the 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  <a:hlinkClick r:id="rId4"/>
              </a:rPr>
              <a:t>DivRegistrar@columbus.k12.oh.us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 email also.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Please make a notation on each box, stating the school’s name, or the original location of those records if the school is closed.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281019" y="1027611"/>
            <a:ext cx="5408420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7200" b="1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Questions</a:t>
            </a:r>
            <a:endParaRPr lang="en-US" sz="2400" b="1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If you have any questions about this process, please do not hesitate to reach out for assistance.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3"/>
              </a:rPr>
              <a:t>DivRegistrar@columbus.k12.oh.us</a:t>
            </a:r>
            <a:endParaRPr lang="en-US" sz="2000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4"/>
              </a:rPr>
              <a:t>sdelozier@columbus.k12.oh.us</a:t>
            </a:r>
            <a:endParaRPr lang="en-US" sz="2000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Office: 380-997-7335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Personal Cellphone: 614-266-2362</a:t>
            </a:r>
            <a:endParaRPr sz="2000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0" y="1155646"/>
            <a:ext cx="2527598" cy="254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1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527" y="1014225"/>
            <a:ext cx="5798946" cy="3604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2417" y="92765"/>
            <a:ext cx="5579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Before reviewing the following pages on Requesting a Transfer of Records, Please click on the “Previous Intranet Site” as seen here in the picture.  If you do not, this Power Point will not be as helpful as intended.</a:t>
            </a:r>
          </a:p>
        </p:txBody>
      </p:sp>
    </p:spTree>
    <p:extLst>
      <p:ext uri="{BB962C8B-B14F-4D97-AF65-F5344CB8AC3E}">
        <p14:creationId xmlns:p14="http://schemas.microsoft.com/office/powerpoint/2010/main" val="82977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74839" y="541675"/>
            <a:ext cx="7414899" cy="797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3C78D8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i="0" u="none" strike="noStrike" cap="none" dirty="0">
                <a:solidFill>
                  <a:srgbClr val="FF0000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Once approval from The Division of the Registrar is received, send boxes to Digitization at Central Enrollment</a:t>
            </a:r>
            <a:endParaRPr sz="2400" i="0" u="none" strike="noStrike" cap="none" dirty="0">
              <a:solidFill>
                <a:srgbClr val="FF0000"/>
              </a:solidFill>
              <a:latin typeface="Gill Sans MT" panose="020B0502020104020203" pitchFamily="34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  <a:ea typeface="Gill Sans MT" charset="0"/>
                <a:cs typeface="Gill Sans MT" charset="0"/>
              </a:rPr>
              <a:t>Go to the CCS Intranet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  <a:ea typeface="Gill Sans MT" charset="0"/>
                <a:cs typeface="Gill Sans MT" charset="0"/>
              </a:rPr>
              <a:t>At the top of the page, click on “Departments”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1197" y="2482120"/>
            <a:ext cx="5344666" cy="2424169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3175819" y="2802194"/>
            <a:ext cx="521110" cy="111104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Gill Sans MT" charset="0"/>
                <a:ea typeface="Gill Sans MT" charset="0"/>
                <a:cs typeface="Gill Sans MT" charset="0"/>
              </a:rPr>
              <a:t>Select Purchasing, Delivery Services, Print Services, and Warehousing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643" y="3183109"/>
            <a:ext cx="6411220" cy="1276528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192596" y="3183109"/>
            <a:ext cx="1534983" cy="63909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8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Gill Sans MT" charset="0"/>
                <a:ea typeface="Gill Sans MT" charset="0"/>
                <a:cs typeface="Gill Sans MT" charset="0"/>
              </a:rPr>
              <a:t>Select Delivery Services Work Request (DSWR)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4656478" y="3288959"/>
            <a:ext cx="203752" cy="1966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637520" y="3514914"/>
            <a:ext cx="223112" cy="1868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0027" y="2930441"/>
            <a:ext cx="5630061" cy="1848108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4860230" y="3239866"/>
            <a:ext cx="1229033" cy="4127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9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Gill Sans MT" charset="0"/>
                <a:ea typeface="Gill Sans MT" charset="0"/>
                <a:cs typeface="Gill Sans MT" charset="0"/>
              </a:rPr>
              <a:t>Once selecting DSWR, a small box will appear at the bottom of the screen. It is the downloaded document.  This is what it will look like: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6660" y="3198262"/>
            <a:ext cx="2219635" cy="1181265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5592254" y="3523423"/>
            <a:ext cx="1170038" cy="53094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8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When this document opens, click on the Enable Content button in order to make the appropriate selection.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5391378" y="2206332"/>
            <a:ext cx="1257378" cy="28513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74426" y="2206332"/>
            <a:ext cx="183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Enable Content button</a:t>
            </a:r>
          </a:p>
        </p:txBody>
      </p:sp>
    </p:spTree>
    <p:extLst>
      <p:ext uri="{BB962C8B-B14F-4D97-AF65-F5344CB8AC3E}">
        <p14:creationId xmlns:p14="http://schemas.microsoft.com/office/powerpoint/2010/main" val="273466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Select the appropriate drop down </a:t>
            </a:r>
            <a:r>
              <a:rPr lang="en-US" sz="1800" dirty="0" err="1">
                <a:latin typeface="Gill Sans MT" charset="0"/>
                <a:ea typeface="Gill Sans MT" charset="0"/>
                <a:cs typeface="Gill Sans MT" charset="0"/>
              </a:rPr>
              <a:t>from:“Click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 Here to Select Service Type From Drop Down List”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5977731" y="3771903"/>
            <a:ext cx="982357" cy="36683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52343" y="3556310"/>
            <a:ext cx="1837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here to make selection</a:t>
            </a:r>
          </a:p>
        </p:txBody>
      </p:sp>
    </p:spTree>
    <p:extLst>
      <p:ext uri="{BB962C8B-B14F-4D97-AF65-F5344CB8AC3E}">
        <p14:creationId xmlns:p14="http://schemas.microsoft.com/office/powerpoint/2010/main" val="336683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Select Transfer. 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702" y="2300627"/>
            <a:ext cx="4247434" cy="2437323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6381136" y="4261365"/>
            <a:ext cx="1130151" cy="3312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35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489</Words>
  <Application>Microsoft Office PowerPoint</Application>
  <PresentationFormat>On-screen Show (16:9)</PresentationFormat>
  <Paragraphs>52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Gill Sans</vt:lpstr>
      <vt:lpstr>Gill Sans MT</vt:lpstr>
      <vt:lpstr>Oswald</vt:lpstr>
      <vt:lpstr>Quattrocento Sans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D Anderson</dc:creator>
  <cp:lastModifiedBy>Tonya L Freeman</cp:lastModifiedBy>
  <cp:revision>38</cp:revision>
  <cp:lastPrinted>2019-10-09T13:00:04Z</cp:lastPrinted>
  <dcterms:modified xsi:type="dcterms:W3CDTF">2023-08-30T23:20:27Z</dcterms:modified>
</cp:coreProperties>
</file>