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81" r:id="rId2"/>
    <p:sldId id="296" r:id="rId3"/>
    <p:sldId id="262" r:id="rId4"/>
    <p:sldId id="284" r:id="rId5"/>
    <p:sldId id="286" r:id="rId6"/>
    <p:sldId id="295" r:id="rId7"/>
    <p:sldId id="287" r:id="rId8"/>
    <p:sldId id="290" r:id="rId9"/>
    <p:sldId id="291" r:id="rId10"/>
    <p:sldId id="292" r:id="rId11"/>
    <p:sldId id="293" r:id="rId12"/>
    <p:sldId id="294" r:id="rId13"/>
    <p:sldId id="28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3"/>
  </p:normalViewPr>
  <p:slideViewPr>
    <p:cSldViewPr snapToGrid="0">
      <p:cViewPr varScale="1">
        <p:scale>
          <a:sx n="119" d="100"/>
          <a:sy n="119" d="100"/>
        </p:scale>
        <p:origin x="21" y="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 Number. </a:t>
            </a:r>
            <a:endParaRPr lang="en-US" sz="1200" dirty="0">
              <a:latin typeface="Gill San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requestor’s information</a:t>
            </a:r>
            <a:endParaRPr lang="en-US" sz="1200" dirty="0">
              <a:latin typeface="Gill San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section is for a description of what is being transferred</a:t>
            </a:r>
            <a:endParaRPr lang="en-US" sz="1200" dirty="0">
              <a:latin typeface="Gill San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location the records should be delivered to (Central Enrollment </a:t>
            </a:r>
            <a:r>
              <a:rPr lang="en-US" sz="1200" dirty="0" smtClean="0">
                <a:latin typeface="Gill Sans"/>
              </a:rPr>
              <a:t>Center Garage for Storage).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Follow Instructions in Gray Box to Finalize Request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2946" y="1358749"/>
            <a:ext cx="24524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 smtClean="0">
              <a:solidFill>
                <a:srgbClr val="0070C0"/>
              </a:solidFill>
              <a:latin typeface="Gill Sans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Garage.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Special Instructions: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“Deliver to Garage for Storage” </a:t>
            </a:r>
            <a:endParaRPr lang="en-US" dirty="0">
              <a:solidFill>
                <a:srgbClr val="0070C0"/>
              </a:solidFill>
              <a:latin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  <a:endParaRPr lang="en-US" dirty="0">
              <a:solidFill>
                <a:srgbClr val="00B050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414" y="1014225"/>
            <a:ext cx="5798946" cy="3604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5304" y="92765"/>
            <a:ext cx="5579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reviewing the following pages on Requesting a Transfer of Records, Please click on the “Previous Intranet Site” as seen here in the picture.  If you do not, this Power Point will not be as helpful as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Enable Content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make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443</Words>
  <Application>Microsoft Office PowerPoint</Application>
  <PresentationFormat>On-screen Show (16:9)</PresentationFormat>
  <Paragraphs>50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Tonya L Freeman</cp:lastModifiedBy>
  <cp:revision>35</cp:revision>
  <cp:lastPrinted>2019-10-09T13:00:04Z</cp:lastPrinted>
  <dcterms:modified xsi:type="dcterms:W3CDTF">2022-01-04T15:00:24Z</dcterms:modified>
</cp:coreProperties>
</file>