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25" d="100"/>
          <a:sy n="125" d="100"/>
        </p:scale>
        <p:origin x="-84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18FE7-8899-403C-857C-9211493F72C7}" type="doc">
      <dgm:prSet loTypeId="urn:microsoft.com/office/officeart/2005/8/layout/hierarchy5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5E1C13-EB57-4C96-BCF8-17605E7AD0F7}">
      <dgm:prSet phldrT="[Text]"/>
      <dgm:spPr/>
      <dgm:t>
        <a:bodyPr/>
        <a:lstStyle/>
        <a:p>
          <a:r>
            <a:rPr lang="en-US" dirty="0" smtClean="0"/>
            <a:t>Student absence has triggered a Certify Notification</a:t>
          </a:r>
          <a:endParaRPr lang="en-US" dirty="0"/>
        </a:p>
      </dgm:t>
    </dgm:pt>
    <dgm:pt modelId="{A9667E5C-F075-4B77-9BBE-C77D4057CEF4}" type="parTrans" cxnId="{3230E3D3-CD16-466C-91D1-4F84D11C63CC}">
      <dgm:prSet/>
      <dgm:spPr/>
      <dgm:t>
        <a:bodyPr/>
        <a:lstStyle/>
        <a:p>
          <a:endParaRPr lang="en-US"/>
        </a:p>
      </dgm:t>
    </dgm:pt>
    <dgm:pt modelId="{7E107AA0-1D87-4F4D-B6C3-04B17686D50B}" type="sibTrans" cxnId="{3230E3D3-CD16-466C-91D1-4F84D11C63CC}">
      <dgm:prSet/>
      <dgm:spPr/>
      <dgm:t>
        <a:bodyPr/>
        <a:lstStyle/>
        <a:p>
          <a:endParaRPr lang="en-US"/>
        </a:p>
      </dgm:t>
    </dgm:pt>
    <dgm:pt modelId="{1A611A56-F9BB-40C6-9002-6CB2F4E24AE6}">
      <dgm:prSet phldrT="[Text]"/>
      <dgm:spPr/>
      <dgm:t>
        <a:bodyPr/>
        <a:lstStyle/>
        <a:p>
          <a:r>
            <a:rPr lang="en-US" dirty="0" smtClean="0"/>
            <a:t>Generate </a:t>
          </a:r>
          <a:r>
            <a:rPr lang="en-US" dirty="0" smtClean="0"/>
            <a:t>and Send Absence </a:t>
          </a:r>
          <a:r>
            <a:rPr lang="en-US" dirty="0" smtClean="0"/>
            <a:t>Notification Letter</a:t>
          </a:r>
          <a:endParaRPr lang="en-US" dirty="0"/>
        </a:p>
      </dgm:t>
    </dgm:pt>
    <dgm:pt modelId="{2CA4195E-D0D8-49F9-85DD-18A019B2890F}" type="parTrans" cxnId="{5FF8ED8B-36DB-41DB-A788-4FD599226888}">
      <dgm:prSet/>
      <dgm:spPr/>
      <dgm:t>
        <a:bodyPr/>
        <a:lstStyle/>
        <a:p>
          <a:endParaRPr lang="en-US"/>
        </a:p>
      </dgm:t>
    </dgm:pt>
    <dgm:pt modelId="{DAD53435-E2D5-468D-A26D-A92DE7B46A23}" type="sibTrans" cxnId="{5FF8ED8B-36DB-41DB-A788-4FD599226888}">
      <dgm:prSet/>
      <dgm:spPr/>
      <dgm:t>
        <a:bodyPr/>
        <a:lstStyle/>
        <a:p>
          <a:endParaRPr lang="en-US"/>
        </a:p>
      </dgm:t>
    </dgm:pt>
    <dgm:pt modelId="{70FAC292-8C4B-4210-A5B2-CAC0610699CC}">
      <dgm:prSet phldrT="[Text]"/>
      <dgm:spPr/>
      <dgm:t>
        <a:bodyPr/>
        <a:lstStyle/>
        <a:p>
          <a:r>
            <a:rPr lang="en-US" dirty="0" smtClean="0"/>
            <a:t>Add PLP Team Members</a:t>
          </a:r>
        </a:p>
      </dgm:t>
    </dgm:pt>
    <dgm:pt modelId="{E1779313-A466-4336-88D8-FB53393FE80D}" type="parTrans" cxnId="{15B87929-9BBA-45D6-AC6C-9E839C04F3B1}">
      <dgm:prSet/>
      <dgm:spPr/>
      <dgm:t>
        <a:bodyPr/>
        <a:lstStyle/>
        <a:p>
          <a:endParaRPr lang="en-US"/>
        </a:p>
      </dgm:t>
    </dgm:pt>
    <dgm:pt modelId="{B62AA1F9-B653-48AB-821B-61973291440C}" type="sibTrans" cxnId="{15B87929-9BBA-45D6-AC6C-9E839C04F3B1}">
      <dgm:prSet/>
      <dgm:spPr/>
      <dgm:t>
        <a:bodyPr/>
        <a:lstStyle/>
        <a:p>
          <a:endParaRPr lang="en-US"/>
        </a:p>
      </dgm:t>
    </dgm:pt>
    <dgm:pt modelId="{AB3BEAE3-CF22-48CA-9AFD-3BB61E1E1FA4}">
      <dgm:prSet phldrT="[Text]" custT="1"/>
      <dgm:spPr/>
      <dgm:t>
        <a:bodyPr/>
        <a:lstStyle/>
        <a:p>
          <a:r>
            <a:rPr lang="en-US" sz="1400" dirty="0" smtClean="0"/>
            <a:t>Infinite Campus Absence </a:t>
          </a:r>
          <a:r>
            <a:rPr lang="en-US" sz="1400" dirty="0" smtClean="0"/>
            <a:t>Notification</a:t>
          </a:r>
          <a:endParaRPr lang="en-US" sz="1400" dirty="0"/>
        </a:p>
      </dgm:t>
    </dgm:pt>
    <dgm:pt modelId="{70F1A6E7-CD74-4E79-BA17-93C6DFE47B6F}" type="parTrans" cxnId="{2D965B7C-E1AE-4B44-9BE8-11823A7F94EF}">
      <dgm:prSet/>
      <dgm:spPr/>
      <dgm:t>
        <a:bodyPr/>
        <a:lstStyle/>
        <a:p>
          <a:endParaRPr lang="en-US"/>
        </a:p>
      </dgm:t>
    </dgm:pt>
    <dgm:pt modelId="{F375930A-AD7F-4A34-A7AB-109C73355509}" type="sibTrans" cxnId="{2D965B7C-E1AE-4B44-9BE8-11823A7F94EF}">
      <dgm:prSet/>
      <dgm:spPr/>
      <dgm:t>
        <a:bodyPr/>
        <a:lstStyle/>
        <a:p>
          <a:endParaRPr lang="en-US"/>
        </a:p>
      </dgm:t>
    </dgm:pt>
    <dgm:pt modelId="{8FA64E81-2718-4E1B-8BDE-6ACFD29B0857}">
      <dgm:prSet phldrT="[Text]" custT="1"/>
      <dgm:spPr/>
      <dgm:t>
        <a:bodyPr/>
        <a:lstStyle/>
        <a:p>
          <a:r>
            <a:rPr lang="en-US" sz="1400" dirty="0" smtClean="0"/>
            <a:t>Infinite Campus </a:t>
          </a:r>
        </a:p>
        <a:p>
          <a:r>
            <a:rPr lang="en-US" sz="1400" dirty="0" smtClean="0"/>
            <a:t>Add </a:t>
          </a:r>
          <a:r>
            <a:rPr lang="en-US" sz="1400" dirty="0" smtClean="0"/>
            <a:t>Team Members</a:t>
          </a:r>
          <a:endParaRPr lang="en-US" sz="1400" dirty="0"/>
        </a:p>
      </dgm:t>
    </dgm:pt>
    <dgm:pt modelId="{8B084066-CA02-482B-BB00-CB522EF08871}" type="parTrans" cxnId="{14B6C270-08BB-4267-B77A-E0745FFC0A95}">
      <dgm:prSet/>
      <dgm:spPr/>
      <dgm:t>
        <a:bodyPr/>
        <a:lstStyle/>
        <a:p>
          <a:endParaRPr lang="en-US"/>
        </a:p>
      </dgm:t>
    </dgm:pt>
    <dgm:pt modelId="{B590832A-B709-4A28-8FED-68E7DC9B22A3}" type="sibTrans" cxnId="{14B6C270-08BB-4267-B77A-E0745FFC0A95}">
      <dgm:prSet/>
      <dgm:spPr/>
      <dgm:t>
        <a:bodyPr/>
        <a:lstStyle/>
        <a:p>
          <a:endParaRPr lang="en-US"/>
        </a:p>
      </dgm:t>
    </dgm:pt>
    <dgm:pt modelId="{D6F31BE6-D4A9-40B6-8FBD-20DE0F6EDF28}">
      <dgm:prSet phldrT="[Text]" custT="1"/>
      <dgm:spPr/>
      <dgm:t>
        <a:bodyPr/>
        <a:lstStyle/>
        <a:p>
          <a:r>
            <a:rPr lang="en-US" sz="1400" dirty="0" smtClean="0"/>
            <a:t>Infinite Campus Absence </a:t>
          </a:r>
          <a:r>
            <a:rPr lang="en-US" sz="1400" dirty="0" smtClean="0"/>
            <a:t>Intervention Team Meeting</a:t>
          </a:r>
          <a:endParaRPr lang="en-US" sz="1400" dirty="0"/>
        </a:p>
      </dgm:t>
    </dgm:pt>
    <dgm:pt modelId="{8F53BD8C-09D5-4E57-B909-426293C61A6F}" type="parTrans" cxnId="{FE9D964F-2C5A-4914-8797-1686E9393679}">
      <dgm:prSet/>
      <dgm:spPr/>
      <dgm:t>
        <a:bodyPr/>
        <a:lstStyle/>
        <a:p>
          <a:endParaRPr lang="en-US"/>
        </a:p>
      </dgm:t>
    </dgm:pt>
    <dgm:pt modelId="{A0DDCFE1-C746-4B1D-BD7B-42BFB957D9B1}" type="sibTrans" cxnId="{FE9D964F-2C5A-4914-8797-1686E9393679}">
      <dgm:prSet/>
      <dgm:spPr/>
      <dgm:t>
        <a:bodyPr/>
        <a:lstStyle/>
        <a:p>
          <a:endParaRPr lang="en-US"/>
        </a:p>
      </dgm:t>
    </dgm:pt>
    <dgm:pt modelId="{51AAB629-EDA0-482A-94CB-86F9DA2E6CE3}">
      <dgm:prSet phldrT="[Text]"/>
      <dgm:spPr/>
      <dgm:t>
        <a:bodyPr/>
        <a:lstStyle/>
        <a:p>
          <a:r>
            <a:rPr lang="en-US" dirty="0" smtClean="0"/>
            <a:t>Set Goals and Objectives</a:t>
          </a:r>
        </a:p>
      </dgm:t>
    </dgm:pt>
    <dgm:pt modelId="{3653EDC5-BE2D-45B3-A5B5-92F3E0AB635D}" type="parTrans" cxnId="{E79DC3A8-5714-410A-A3F2-A33A49D6CEC6}">
      <dgm:prSet/>
      <dgm:spPr/>
      <dgm:t>
        <a:bodyPr/>
        <a:lstStyle/>
        <a:p>
          <a:endParaRPr lang="en-US"/>
        </a:p>
      </dgm:t>
    </dgm:pt>
    <dgm:pt modelId="{64BAE5CF-CFBD-4248-9974-5F3E59B14831}" type="sibTrans" cxnId="{E79DC3A8-5714-410A-A3F2-A33A49D6CEC6}">
      <dgm:prSet/>
      <dgm:spPr/>
      <dgm:t>
        <a:bodyPr/>
        <a:lstStyle/>
        <a:p>
          <a:endParaRPr lang="en-US"/>
        </a:p>
      </dgm:t>
    </dgm:pt>
    <dgm:pt modelId="{FE4FCC7A-0D88-4DB5-964E-491DD5178223}">
      <dgm:prSet phldrT="[Text]" custT="1"/>
      <dgm:spPr/>
      <dgm:t>
        <a:bodyPr/>
        <a:lstStyle/>
        <a:p>
          <a:r>
            <a:rPr lang="en-US" sz="1400" smtClean="0"/>
            <a:t>Infinite Campus Ongoing </a:t>
          </a:r>
          <a:r>
            <a:rPr lang="en-US" sz="1400" dirty="0" smtClean="0"/>
            <a:t>Interventions</a:t>
          </a:r>
          <a:endParaRPr lang="en-US" sz="1400" dirty="0"/>
        </a:p>
      </dgm:t>
    </dgm:pt>
    <dgm:pt modelId="{8BD2CF73-B1F7-44E6-84FC-2EB910155FAC}" type="parTrans" cxnId="{FBB81492-CDEF-4D6C-8A78-11409A144FD1}">
      <dgm:prSet/>
      <dgm:spPr/>
      <dgm:t>
        <a:bodyPr/>
        <a:lstStyle/>
        <a:p>
          <a:endParaRPr lang="en-US"/>
        </a:p>
      </dgm:t>
    </dgm:pt>
    <dgm:pt modelId="{35AD9E99-FA86-49F9-9984-C572F265B577}" type="sibTrans" cxnId="{FBB81492-CDEF-4D6C-8A78-11409A144FD1}">
      <dgm:prSet/>
      <dgm:spPr/>
      <dgm:t>
        <a:bodyPr/>
        <a:lstStyle/>
        <a:p>
          <a:endParaRPr lang="en-US"/>
        </a:p>
      </dgm:t>
    </dgm:pt>
    <dgm:pt modelId="{06C69D1D-425A-45B2-AC57-5E34F411F874}">
      <dgm:prSet phldrT="[Text]" custT="1"/>
      <dgm:spPr/>
      <dgm:t>
        <a:bodyPr/>
        <a:lstStyle/>
        <a:p>
          <a:r>
            <a:rPr lang="en-US" sz="1300" dirty="0" smtClean="0"/>
            <a:t>Certify Notification </a:t>
          </a:r>
          <a:endParaRPr lang="en-US" sz="1300" dirty="0" smtClean="0"/>
        </a:p>
        <a:p>
          <a:r>
            <a:rPr lang="en-US" sz="1050" dirty="0" smtClean="0"/>
            <a:t>(Initial Triggering Absence)</a:t>
          </a:r>
          <a:endParaRPr lang="en-US" sz="1300" dirty="0" smtClean="0"/>
        </a:p>
      </dgm:t>
    </dgm:pt>
    <dgm:pt modelId="{031D4A90-9342-4956-8814-F1B38F092718}" type="parTrans" cxnId="{971148C7-6AAF-481C-A667-8EBD3CE709EF}">
      <dgm:prSet/>
      <dgm:spPr/>
      <dgm:t>
        <a:bodyPr/>
        <a:lstStyle/>
        <a:p>
          <a:endParaRPr lang="en-US"/>
        </a:p>
      </dgm:t>
    </dgm:pt>
    <dgm:pt modelId="{1B12F6F6-45E8-437B-B5CA-669775C26733}" type="sibTrans" cxnId="{971148C7-6AAF-481C-A667-8EBD3CE709EF}">
      <dgm:prSet/>
      <dgm:spPr/>
      <dgm:t>
        <a:bodyPr/>
        <a:lstStyle/>
        <a:p>
          <a:endParaRPr lang="en-US"/>
        </a:p>
      </dgm:t>
    </dgm:pt>
    <dgm:pt modelId="{D356873B-45D4-45C4-B4D0-393FC5A9BE7E}">
      <dgm:prSet phldrT="[Text]"/>
      <dgm:spPr/>
      <dgm:t>
        <a:bodyPr/>
        <a:lstStyle/>
        <a:p>
          <a:r>
            <a:rPr lang="en-US" dirty="0" smtClean="0"/>
            <a:t>Absence </a:t>
          </a:r>
          <a:r>
            <a:rPr lang="en-US" dirty="0" smtClean="0"/>
            <a:t>Team Meeting</a:t>
          </a:r>
        </a:p>
      </dgm:t>
    </dgm:pt>
    <dgm:pt modelId="{DDA3F9AC-CDB8-4F8C-9B8F-6A37EB7E09A6}" type="parTrans" cxnId="{9D61B8DF-9BCA-4512-8D94-23D785CC1F4B}">
      <dgm:prSet/>
      <dgm:spPr/>
      <dgm:t>
        <a:bodyPr/>
        <a:lstStyle/>
        <a:p>
          <a:endParaRPr lang="en-US"/>
        </a:p>
      </dgm:t>
    </dgm:pt>
    <dgm:pt modelId="{3B4A08E0-B11B-4CA2-9DEE-D7132C3962C5}" type="sibTrans" cxnId="{9D61B8DF-9BCA-4512-8D94-23D785CC1F4B}">
      <dgm:prSet/>
      <dgm:spPr/>
      <dgm:t>
        <a:bodyPr/>
        <a:lstStyle/>
        <a:p>
          <a:endParaRPr lang="en-US"/>
        </a:p>
      </dgm:t>
    </dgm:pt>
    <dgm:pt modelId="{B034F0B7-7EB4-421C-A65C-555B1466426B}">
      <dgm:prSet phldrT="[Text]"/>
      <dgm:spPr/>
      <dgm:t>
        <a:bodyPr/>
        <a:lstStyle/>
        <a:p>
          <a:r>
            <a:rPr lang="en-US" dirty="0" smtClean="0"/>
            <a:t>Select Services that will be provided</a:t>
          </a:r>
        </a:p>
      </dgm:t>
    </dgm:pt>
    <dgm:pt modelId="{50F9F9A6-D2D6-46AC-804C-60DF4EDD6B24}" type="parTrans" cxnId="{1C987ADB-B8C1-4F12-88C4-A9052C0B3BB9}">
      <dgm:prSet/>
      <dgm:spPr/>
      <dgm:t>
        <a:bodyPr/>
        <a:lstStyle/>
        <a:p>
          <a:endParaRPr lang="en-US"/>
        </a:p>
      </dgm:t>
    </dgm:pt>
    <dgm:pt modelId="{98685571-87A7-4C30-BCAC-F28047F485DF}" type="sibTrans" cxnId="{1C987ADB-B8C1-4F12-88C4-A9052C0B3BB9}">
      <dgm:prSet/>
      <dgm:spPr/>
      <dgm:t>
        <a:bodyPr/>
        <a:lstStyle/>
        <a:p>
          <a:endParaRPr lang="en-US"/>
        </a:p>
      </dgm:t>
    </dgm:pt>
    <dgm:pt modelId="{718FDE9E-C865-44A2-8C24-F30C6CA8A156}">
      <dgm:prSet phldrT="[Text]"/>
      <dgm:spPr/>
      <dgm:t>
        <a:bodyPr/>
        <a:lstStyle/>
        <a:p>
          <a:r>
            <a:rPr lang="en-US" dirty="0" smtClean="0"/>
            <a:t>Student absence triggers a Absence Intervention Team creation.</a:t>
          </a:r>
          <a:endParaRPr lang="en-US" dirty="0"/>
        </a:p>
      </dgm:t>
    </dgm:pt>
    <dgm:pt modelId="{8B32F5A2-14A7-4B46-ADBA-C0080CAB2D3A}" type="parTrans" cxnId="{7D248F61-C098-4877-A72B-D36632D112FD}">
      <dgm:prSet/>
      <dgm:spPr/>
      <dgm:t>
        <a:bodyPr/>
        <a:lstStyle/>
        <a:p>
          <a:endParaRPr lang="en-US"/>
        </a:p>
      </dgm:t>
    </dgm:pt>
    <dgm:pt modelId="{073E8331-3AFE-4293-8FF1-9FF576F6FF20}" type="sibTrans" cxnId="{7D248F61-C098-4877-A72B-D36632D112FD}">
      <dgm:prSet/>
      <dgm:spPr/>
      <dgm:t>
        <a:bodyPr/>
        <a:lstStyle/>
        <a:p>
          <a:endParaRPr lang="en-US"/>
        </a:p>
      </dgm:t>
    </dgm:pt>
    <dgm:pt modelId="{35F62AA7-3EA8-472C-B05D-483D314D473C}">
      <dgm:prSet phldrT="[Text]" custT="1"/>
      <dgm:spPr/>
      <dgm:t>
        <a:bodyPr/>
        <a:lstStyle/>
        <a:p>
          <a:r>
            <a:rPr lang="en-US" sz="1300" dirty="0" smtClean="0"/>
            <a:t>Certify Notification </a:t>
          </a:r>
          <a:endParaRPr lang="en-US" sz="1300" dirty="0" smtClean="0"/>
        </a:p>
        <a:p>
          <a:r>
            <a:rPr lang="en-US" sz="1050" dirty="0" smtClean="0"/>
            <a:t>(Threshold met for Team Creation)</a:t>
          </a:r>
          <a:endParaRPr lang="en-US" sz="1050" dirty="0"/>
        </a:p>
      </dgm:t>
    </dgm:pt>
    <dgm:pt modelId="{E9E5783D-C7FD-448E-B018-426E253F06E1}" type="parTrans" cxnId="{D460B19D-8834-45D9-9E6F-023FA29ED4AA}">
      <dgm:prSet/>
      <dgm:spPr/>
      <dgm:t>
        <a:bodyPr/>
        <a:lstStyle/>
        <a:p>
          <a:endParaRPr lang="en-US"/>
        </a:p>
      </dgm:t>
    </dgm:pt>
    <dgm:pt modelId="{158A1086-EB26-427B-A34E-DCFBE410F487}" type="sibTrans" cxnId="{D460B19D-8834-45D9-9E6F-023FA29ED4AA}">
      <dgm:prSet/>
      <dgm:spPr/>
      <dgm:t>
        <a:bodyPr/>
        <a:lstStyle/>
        <a:p>
          <a:endParaRPr lang="en-US"/>
        </a:p>
      </dgm:t>
    </dgm:pt>
    <dgm:pt modelId="{9BAF7304-982D-45F7-906B-EFA645091F18}">
      <dgm:prSet phldrT="[Text]"/>
      <dgm:spPr/>
      <dgm:t>
        <a:bodyPr/>
        <a:lstStyle/>
        <a:p>
          <a:r>
            <a:rPr lang="en-US" dirty="0" smtClean="0"/>
            <a:t>Generate and Send  Parent Invitation Letter</a:t>
          </a:r>
        </a:p>
      </dgm:t>
    </dgm:pt>
    <dgm:pt modelId="{2447A3CD-A3A3-4E43-A18C-716411451346}" type="parTrans" cxnId="{1A6912C0-6495-4547-91A5-F0966F695A6F}">
      <dgm:prSet/>
      <dgm:spPr/>
      <dgm:t>
        <a:bodyPr/>
        <a:lstStyle/>
        <a:p>
          <a:endParaRPr lang="en-US"/>
        </a:p>
      </dgm:t>
    </dgm:pt>
    <dgm:pt modelId="{9956C4D0-A796-4D33-8D6D-29BB58CD4604}" type="sibTrans" cxnId="{1A6912C0-6495-4547-91A5-F0966F695A6F}">
      <dgm:prSet/>
      <dgm:spPr/>
      <dgm:t>
        <a:bodyPr/>
        <a:lstStyle/>
        <a:p>
          <a:endParaRPr lang="en-US"/>
        </a:p>
      </dgm:t>
    </dgm:pt>
    <dgm:pt modelId="{FDD29CFD-E051-4895-B8FC-CE3CB0000A14}">
      <dgm:prSet phldrT="[Text]"/>
      <dgm:spPr/>
      <dgm:t>
        <a:bodyPr/>
        <a:lstStyle/>
        <a:p>
          <a:r>
            <a:rPr lang="en-US" dirty="0" smtClean="0"/>
            <a:t>Document Intervention and Contacts with student using the PLP Contact Log</a:t>
          </a:r>
          <a:endParaRPr lang="en-US" dirty="0" smtClean="0"/>
        </a:p>
      </dgm:t>
    </dgm:pt>
    <dgm:pt modelId="{8A0FBA9B-BB4E-4321-BA6D-8E6201FB84CC}" type="parTrans" cxnId="{7F833BC3-206B-4D90-88AA-A432AE3723ED}">
      <dgm:prSet/>
      <dgm:spPr/>
      <dgm:t>
        <a:bodyPr/>
        <a:lstStyle/>
        <a:p>
          <a:endParaRPr lang="en-US"/>
        </a:p>
      </dgm:t>
    </dgm:pt>
    <dgm:pt modelId="{F9FCA962-1A6F-407F-A0B1-37E5A9E31A7C}" type="sibTrans" cxnId="{7F833BC3-206B-4D90-88AA-A432AE3723ED}">
      <dgm:prSet/>
      <dgm:spPr/>
      <dgm:t>
        <a:bodyPr/>
        <a:lstStyle/>
        <a:p>
          <a:endParaRPr lang="en-US"/>
        </a:p>
      </dgm:t>
    </dgm:pt>
    <dgm:pt modelId="{EB7B4D63-16FC-492E-AD3F-E4467C42702C}">
      <dgm:prSet phldrT="[Text]"/>
      <dgm:spPr/>
      <dgm:t>
        <a:bodyPr/>
        <a:lstStyle/>
        <a:p>
          <a:r>
            <a:rPr lang="en-US" dirty="0" smtClean="0"/>
            <a:t>Create PLP Document</a:t>
          </a:r>
        </a:p>
        <a:p>
          <a:r>
            <a:rPr lang="en-US" dirty="0" smtClean="0"/>
            <a:t>Attendance Plan – HB410</a:t>
          </a:r>
        </a:p>
      </dgm:t>
    </dgm:pt>
    <dgm:pt modelId="{A89C82FA-8BEE-4432-9240-B74E5E55497A}" type="sibTrans" cxnId="{A6ADC9DC-6A0A-43CA-B502-E906F621E123}">
      <dgm:prSet/>
      <dgm:spPr/>
      <dgm:t>
        <a:bodyPr/>
        <a:lstStyle/>
        <a:p>
          <a:endParaRPr lang="en-US"/>
        </a:p>
      </dgm:t>
    </dgm:pt>
    <dgm:pt modelId="{B6B524B3-8F86-45D9-AF20-B2BF60E00021}" type="parTrans" cxnId="{A6ADC9DC-6A0A-43CA-B502-E906F621E123}">
      <dgm:prSet/>
      <dgm:spPr/>
      <dgm:t>
        <a:bodyPr/>
        <a:lstStyle/>
        <a:p>
          <a:endParaRPr lang="en-US"/>
        </a:p>
      </dgm:t>
    </dgm:pt>
    <dgm:pt modelId="{61DCEC7D-07DE-420B-AB0B-437EFE213C0A}">
      <dgm:prSet phldrT="[Text]"/>
      <dgm:spPr/>
      <dgm:t>
        <a:bodyPr/>
        <a:lstStyle/>
        <a:p>
          <a:r>
            <a:rPr lang="en-US" dirty="0" smtClean="0"/>
            <a:t>Optional: Upload any documented attendance interventions to the PLP Documents tab.</a:t>
          </a:r>
          <a:endParaRPr lang="en-US" dirty="0" smtClean="0"/>
        </a:p>
      </dgm:t>
    </dgm:pt>
    <dgm:pt modelId="{DA19CEAA-0523-466D-AA40-E636EC881C7C}" type="parTrans" cxnId="{E921D366-81D7-4550-BAA1-B8C64811842E}">
      <dgm:prSet/>
      <dgm:spPr/>
      <dgm:t>
        <a:bodyPr/>
        <a:lstStyle/>
        <a:p>
          <a:endParaRPr lang="en-US"/>
        </a:p>
      </dgm:t>
    </dgm:pt>
    <dgm:pt modelId="{89ED4DF3-CF9A-4392-8096-5A69806264BB}" type="sibTrans" cxnId="{E921D366-81D7-4550-BAA1-B8C64811842E}">
      <dgm:prSet/>
      <dgm:spPr/>
      <dgm:t>
        <a:bodyPr/>
        <a:lstStyle/>
        <a:p>
          <a:endParaRPr lang="en-US"/>
        </a:p>
      </dgm:t>
    </dgm:pt>
    <dgm:pt modelId="{09BE1388-2986-4631-B9F5-582971461699}" type="pres">
      <dgm:prSet presAssocID="{11A18FE7-8899-403C-857C-9211493F72C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AE5CBE-FAEF-4065-87D1-6583FD9B19E8}" type="pres">
      <dgm:prSet presAssocID="{11A18FE7-8899-403C-857C-9211493F72C7}" presName="hierFlow" presStyleCnt="0"/>
      <dgm:spPr/>
    </dgm:pt>
    <dgm:pt modelId="{84A177E1-7F9B-4815-BF7E-00D783291D84}" type="pres">
      <dgm:prSet presAssocID="{11A18FE7-8899-403C-857C-9211493F72C7}" presName="firstBuf" presStyleCnt="0"/>
      <dgm:spPr/>
    </dgm:pt>
    <dgm:pt modelId="{DAE3FCDA-CC84-4ED0-865E-09C9A31F19CA}" type="pres">
      <dgm:prSet presAssocID="{11A18FE7-8899-403C-857C-9211493F72C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ACD1063-B16E-4CF1-BB91-072758A4F73C}" type="pres">
      <dgm:prSet presAssocID="{E35E1C13-EB57-4C96-BCF8-17605E7AD0F7}" presName="Name17" presStyleCnt="0"/>
      <dgm:spPr/>
    </dgm:pt>
    <dgm:pt modelId="{8DA37318-716B-4B6D-B0BB-E7BDEDD113E9}" type="pres">
      <dgm:prSet presAssocID="{E35E1C13-EB57-4C96-BCF8-17605E7AD0F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214A49-C509-44B9-A9B2-3ECC907ED6DA}" type="pres">
      <dgm:prSet presAssocID="{E35E1C13-EB57-4C96-BCF8-17605E7AD0F7}" presName="hierChild2" presStyleCnt="0"/>
      <dgm:spPr/>
    </dgm:pt>
    <dgm:pt modelId="{2855D290-34D9-4B98-8701-55B8A2E0E9F0}" type="pres">
      <dgm:prSet presAssocID="{2CA4195E-D0D8-49F9-85DD-18A019B2890F}" presName="Name25" presStyleLbl="parChTrans1D2" presStyleIdx="0" presStyleCnt="1"/>
      <dgm:spPr/>
    </dgm:pt>
    <dgm:pt modelId="{28F72109-8212-4515-95E6-D6E697816096}" type="pres">
      <dgm:prSet presAssocID="{2CA4195E-D0D8-49F9-85DD-18A019B2890F}" presName="connTx" presStyleLbl="parChTrans1D2" presStyleIdx="0" presStyleCnt="1"/>
      <dgm:spPr/>
    </dgm:pt>
    <dgm:pt modelId="{464FAE16-0CBF-4014-BC42-2E72ED56B9E7}" type="pres">
      <dgm:prSet presAssocID="{1A611A56-F9BB-40C6-9002-6CB2F4E24AE6}" presName="Name30" presStyleCnt="0"/>
      <dgm:spPr/>
    </dgm:pt>
    <dgm:pt modelId="{B1221926-0564-451A-8A9A-28F9B6FBC5E5}" type="pres">
      <dgm:prSet presAssocID="{1A611A56-F9BB-40C6-9002-6CB2F4E24AE6}" presName="level2Shape" presStyleLbl="node2" presStyleIdx="0" presStyleCnt="1"/>
      <dgm:spPr/>
      <dgm:t>
        <a:bodyPr/>
        <a:lstStyle/>
        <a:p>
          <a:endParaRPr lang="en-US"/>
        </a:p>
      </dgm:t>
    </dgm:pt>
    <dgm:pt modelId="{85FC4B9F-04A6-489B-9A87-E39930DFE7DA}" type="pres">
      <dgm:prSet presAssocID="{1A611A56-F9BB-40C6-9002-6CB2F4E24AE6}" presName="hierChild3" presStyleCnt="0"/>
      <dgm:spPr/>
    </dgm:pt>
    <dgm:pt modelId="{BBD1D967-1D77-4AA0-82AC-075ECB7D87B6}" type="pres">
      <dgm:prSet presAssocID="{8B32F5A2-14A7-4B46-ADBA-C0080CAB2D3A}" presName="Name25" presStyleLbl="parChTrans1D3" presStyleIdx="0" presStyleCnt="1"/>
      <dgm:spPr/>
    </dgm:pt>
    <dgm:pt modelId="{F94C4C5E-7AD4-4D8A-BBDC-C10B45241768}" type="pres">
      <dgm:prSet presAssocID="{8B32F5A2-14A7-4B46-ADBA-C0080CAB2D3A}" presName="connTx" presStyleLbl="parChTrans1D3" presStyleIdx="0" presStyleCnt="1"/>
      <dgm:spPr/>
    </dgm:pt>
    <dgm:pt modelId="{6DDF107A-7770-44E0-A3F6-870797319B20}" type="pres">
      <dgm:prSet presAssocID="{718FDE9E-C865-44A2-8C24-F30C6CA8A156}" presName="Name30" presStyleCnt="0"/>
      <dgm:spPr/>
    </dgm:pt>
    <dgm:pt modelId="{E3981866-FCEC-428C-A133-8BB48B2FF822}" type="pres">
      <dgm:prSet presAssocID="{718FDE9E-C865-44A2-8C24-F30C6CA8A156}" presName="level2Shape" presStyleLbl="node3" presStyleIdx="0" presStyleCnt="1"/>
      <dgm:spPr/>
      <dgm:t>
        <a:bodyPr/>
        <a:lstStyle/>
        <a:p>
          <a:endParaRPr lang="en-US"/>
        </a:p>
      </dgm:t>
    </dgm:pt>
    <dgm:pt modelId="{EAFA7793-E731-4447-8C8B-E2E16D1431A1}" type="pres">
      <dgm:prSet presAssocID="{718FDE9E-C865-44A2-8C24-F30C6CA8A156}" presName="hierChild3" presStyleCnt="0"/>
      <dgm:spPr/>
    </dgm:pt>
    <dgm:pt modelId="{B541C129-17F0-413E-8CE0-AD2A3F931C4A}" type="pres">
      <dgm:prSet presAssocID="{E1779313-A466-4336-88D8-FB53393FE80D}" presName="Name25" presStyleLbl="parChTrans1D4" presStyleIdx="0" presStyleCnt="8"/>
      <dgm:spPr/>
    </dgm:pt>
    <dgm:pt modelId="{A7AA6C39-750E-4E46-85F5-A1B334344AB8}" type="pres">
      <dgm:prSet presAssocID="{E1779313-A466-4336-88D8-FB53393FE80D}" presName="connTx" presStyleLbl="parChTrans1D4" presStyleIdx="0" presStyleCnt="8"/>
      <dgm:spPr/>
    </dgm:pt>
    <dgm:pt modelId="{76D2E82C-3524-4932-B0CC-47FC5769DB2C}" type="pres">
      <dgm:prSet presAssocID="{70FAC292-8C4B-4210-A5B2-CAC0610699CC}" presName="Name30" presStyleCnt="0"/>
      <dgm:spPr/>
    </dgm:pt>
    <dgm:pt modelId="{AF091C0E-4CB7-4A56-9619-8D130836E3E1}" type="pres">
      <dgm:prSet presAssocID="{70FAC292-8C4B-4210-A5B2-CAC0610699CC}" presName="level2Shape" presStyleLbl="node4" presStyleIdx="0" presStyleCnt="8"/>
      <dgm:spPr/>
      <dgm:t>
        <a:bodyPr/>
        <a:lstStyle/>
        <a:p>
          <a:endParaRPr lang="en-US"/>
        </a:p>
      </dgm:t>
    </dgm:pt>
    <dgm:pt modelId="{9B9A2FD3-3316-43CE-AB6D-4A472949FDDD}" type="pres">
      <dgm:prSet presAssocID="{70FAC292-8C4B-4210-A5B2-CAC0610699CC}" presName="hierChild3" presStyleCnt="0"/>
      <dgm:spPr/>
    </dgm:pt>
    <dgm:pt modelId="{F77C85C8-E602-4AB0-A45F-51C2667C3093}" type="pres">
      <dgm:prSet presAssocID="{DDA3F9AC-CDB8-4F8C-9B8F-6A37EB7E09A6}" presName="Name25" presStyleLbl="parChTrans1D4" presStyleIdx="1" presStyleCnt="8"/>
      <dgm:spPr/>
    </dgm:pt>
    <dgm:pt modelId="{DF7B7B48-D0AD-4D88-8B39-83EB09284E72}" type="pres">
      <dgm:prSet presAssocID="{DDA3F9AC-CDB8-4F8C-9B8F-6A37EB7E09A6}" presName="connTx" presStyleLbl="parChTrans1D4" presStyleIdx="1" presStyleCnt="8"/>
      <dgm:spPr/>
    </dgm:pt>
    <dgm:pt modelId="{F0CF0C0F-071C-4589-9F73-644EF174AE2C}" type="pres">
      <dgm:prSet presAssocID="{D356873B-45D4-45C4-B4D0-393FC5A9BE7E}" presName="Name30" presStyleCnt="0"/>
      <dgm:spPr/>
    </dgm:pt>
    <dgm:pt modelId="{E0E51FF4-D328-4ECA-97D7-A963D102CD7D}" type="pres">
      <dgm:prSet presAssocID="{D356873B-45D4-45C4-B4D0-393FC5A9BE7E}" presName="level2Shape" presStyleLbl="node4" presStyleIdx="1" presStyleCnt="8"/>
      <dgm:spPr/>
      <dgm:t>
        <a:bodyPr/>
        <a:lstStyle/>
        <a:p>
          <a:endParaRPr lang="en-US"/>
        </a:p>
      </dgm:t>
    </dgm:pt>
    <dgm:pt modelId="{EB3A77AA-D9DF-4C22-A881-A19F9E818637}" type="pres">
      <dgm:prSet presAssocID="{D356873B-45D4-45C4-B4D0-393FC5A9BE7E}" presName="hierChild3" presStyleCnt="0"/>
      <dgm:spPr/>
    </dgm:pt>
    <dgm:pt modelId="{CD23584D-9DBB-4370-8569-E9C5FCEF3301}" type="pres">
      <dgm:prSet presAssocID="{8A0FBA9B-BB4E-4321-BA6D-8E6201FB84CC}" presName="Name25" presStyleLbl="parChTrans1D4" presStyleIdx="2" presStyleCnt="8"/>
      <dgm:spPr/>
    </dgm:pt>
    <dgm:pt modelId="{2B916E08-9C43-43E3-8BCE-3D7C59A29D7F}" type="pres">
      <dgm:prSet presAssocID="{8A0FBA9B-BB4E-4321-BA6D-8E6201FB84CC}" presName="connTx" presStyleLbl="parChTrans1D4" presStyleIdx="2" presStyleCnt="8"/>
      <dgm:spPr/>
    </dgm:pt>
    <dgm:pt modelId="{D4D1B4DF-3350-4428-A804-5434FAFC2278}" type="pres">
      <dgm:prSet presAssocID="{FDD29CFD-E051-4895-B8FC-CE3CB0000A14}" presName="Name30" presStyleCnt="0"/>
      <dgm:spPr/>
    </dgm:pt>
    <dgm:pt modelId="{ADBFA88D-D8A3-4DE6-81DC-320835DE2DF4}" type="pres">
      <dgm:prSet presAssocID="{FDD29CFD-E051-4895-B8FC-CE3CB0000A14}" presName="level2Shape" presStyleLbl="node4" presStyleIdx="2" presStyleCnt="8"/>
      <dgm:spPr/>
      <dgm:t>
        <a:bodyPr/>
        <a:lstStyle/>
        <a:p>
          <a:endParaRPr lang="en-US"/>
        </a:p>
      </dgm:t>
    </dgm:pt>
    <dgm:pt modelId="{10AC9978-8B3D-48E9-A1DC-748D50EDDECF}" type="pres">
      <dgm:prSet presAssocID="{FDD29CFD-E051-4895-B8FC-CE3CB0000A14}" presName="hierChild3" presStyleCnt="0"/>
      <dgm:spPr/>
    </dgm:pt>
    <dgm:pt modelId="{A99B3937-8D9D-43F5-BD43-FC33B0044920}" type="pres">
      <dgm:prSet presAssocID="{DA19CEAA-0523-466D-AA40-E636EC881C7C}" presName="Name25" presStyleLbl="parChTrans1D4" presStyleIdx="3" presStyleCnt="8"/>
      <dgm:spPr/>
    </dgm:pt>
    <dgm:pt modelId="{2CCC4B95-3FF8-4F56-A0B4-9A156A866E50}" type="pres">
      <dgm:prSet presAssocID="{DA19CEAA-0523-466D-AA40-E636EC881C7C}" presName="connTx" presStyleLbl="parChTrans1D4" presStyleIdx="3" presStyleCnt="8"/>
      <dgm:spPr/>
    </dgm:pt>
    <dgm:pt modelId="{78EBA470-C76B-43FA-8C50-26BA90727630}" type="pres">
      <dgm:prSet presAssocID="{61DCEC7D-07DE-420B-AB0B-437EFE213C0A}" presName="Name30" presStyleCnt="0"/>
      <dgm:spPr/>
    </dgm:pt>
    <dgm:pt modelId="{FCC332E1-306F-4122-B0A6-836A54236676}" type="pres">
      <dgm:prSet presAssocID="{61DCEC7D-07DE-420B-AB0B-437EFE213C0A}" presName="level2Shape" presStyleLbl="node4" presStyleIdx="3" presStyleCnt="8"/>
      <dgm:spPr/>
      <dgm:t>
        <a:bodyPr/>
        <a:lstStyle/>
        <a:p>
          <a:endParaRPr lang="en-US"/>
        </a:p>
      </dgm:t>
    </dgm:pt>
    <dgm:pt modelId="{E1E2F6EF-54B6-4E66-8C8D-07D243855F8B}" type="pres">
      <dgm:prSet presAssocID="{61DCEC7D-07DE-420B-AB0B-437EFE213C0A}" presName="hierChild3" presStyleCnt="0"/>
      <dgm:spPr/>
    </dgm:pt>
    <dgm:pt modelId="{89C3B96B-8577-4E02-8F8B-B794DE29B3F5}" type="pres">
      <dgm:prSet presAssocID="{B6B524B3-8F86-45D9-AF20-B2BF60E00021}" presName="Name25" presStyleLbl="parChTrans1D4" presStyleIdx="4" presStyleCnt="8"/>
      <dgm:spPr/>
    </dgm:pt>
    <dgm:pt modelId="{717D6363-A544-49BA-BC5F-A74E4CBE6734}" type="pres">
      <dgm:prSet presAssocID="{B6B524B3-8F86-45D9-AF20-B2BF60E00021}" presName="connTx" presStyleLbl="parChTrans1D4" presStyleIdx="4" presStyleCnt="8"/>
      <dgm:spPr/>
    </dgm:pt>
    <dgm:pt modelId="{7A1261DD-0ECE-4022-8B5F-EEE22872068E}" type="pres">
      <dgm:prSet presAssocID="{EB7B4D63-16FC-492E-AD3F-E4467C42702C}" presName="Name30" presStyleCnt="0"/>
      <dgm:spPr/>
    </dgm:pt>
    <dgm:pt modelId="{CA509DEA-AE4B-4F30-8C65-1B3C35948B26}" type="pres">
      <dgm:prSet presAssocID="{EB7B4D63-16FC-492E-AD3F-E4467C42702C}" presName="level2Shape" presStyleLbl="node4" presStyleIdx="4" presStyleCnt="8"/>
      <dgm:spPr/>
      <dgm:t>
        <a:bodyPr/>
        <a:lstStyle/>
        <a:p>
          <a:endParaRPr lang="en-US"/>
        </a:p>
      </dgm:t>
    </dgm:pt>
    <dgm:pt modelId="{34CF903E-254B-4051-8136-401358B1112D}" type="pres">
      <dgm:prSet presAssocID="{EB7B4D63-16FC-492E-AD3F-E4467C42702C}" presName="hierChild3" presStyleCnt="0"/>
      <dgm:spPr/>
    </dgm:pt>
    <dgm:pt modelId="{1BD8A737-7E25-4F7A-B971-0BD9AA17C8C3}" type="pres">
      <dgm:prSet presAssocID="{3653EDC5-BE2D-45B3-A5B5-92F3E0AB635D}" presName="Name25" presStyleLbl="parChTrans1D4" presStyleIdx="5" presStyleCnt="8"/>
      <dgm:spPr/>
    </dgm:pt>
    <dgm:pt modelId="{CE5A0FBE-0A92-42AC-8F9E-BD1DB554B3B8}" type="pres">
      <dgm:prSet presAssocID="{3653EDC5-BE2D-45B3-A5B5-92F3E0AB635D}" presName="connTx" presStyleLbl="parChTrans1D4" presStyleIdx="5" presStyleCnt="8"/>
      <dgm:spPr/>
    </dgm:pt>
    <dgm:pt modelId="{A5A6D7BE-22E6-4D82-85B9-33357A3A0586}" type="pres">
      <dgm:prSet presAssocID="{51AAB629-EDA0-482A-94CB-86F9DA2E6CE3}" presName="Name30" presStyleCnt="0"/>
      <dgm:spPr/>
    </dgm:pt>
    <dgm:pt modelId="{9EE8B2AC-4CDF-4DBB-AD97-38F1F3C937F5}" type="pres">
      <dgm:prSet presAssocID="{51AAB629-EDA0-482A-94CB-86F9DA2E6CE3}" presName="level2Shape" presStyleLbl="node4" presStyleIdx="5" presStyleCnt="8"/>
      <dgm:spPr/>
      <dgm:t>
        <a:bodyPr/>
        <a:lstStyle/>
        <a:p>
          <a:endParaRPr lang="en-US"/>
        </a:p>
      </dgm:t>
    </dgm:pt>
    <dgm:pt modelId="{AC2325AC-D152-4A2E-A916-5120D622B8FC}" type="pres">
      <dgm:prSet presAssocID="{51AAB629-EDA0-482A-94CB-86F9DA2E6CE3}" presName="hierChild3" presStyleCnt="0"/>
      <dgm:spPr/>
    </dgm:pt>
    <dgm:pt modelId="{F0E3291F-CD93-4CE2-A55B-332095FB919F}" type="pres">
      <dgm:prSet presAssocID="{50F9F9A6-D2D6-46AC-804C-60DF4EDD6B24}" presName="Name25" presStyleLbl="parChTrans1D4" presStyleIdx="6" presStyleCnt="8"/>
      <dgm:spPr/>
    </dgm:pt>
    <dgm:pt modelId="{E00E2333-A0FE-4D7E-8B14-AF9C0FA72583}" type="pres">
      <dgm:prSet presAssocID="{50F9F9A6-D2D6-46AC-804C-60DF4EDD6B24}" presName="connTx" presStyleLbl="parChTrans1D4" presStyleIdx="6" presStyleCnt="8"/>
      <dgm:spPr/>
    </dgm:pt>
    <dgm:pt modelId="{F6D3DD9E-8D54-4545-A2B3-05A897F45008}" type="pres">
      <dgm:prSet presAssocID="{B034F0B7-7EB4-421C-A65C-555B1466426B}" presName="Name30" presStyleCnt="0"/>
      <dgm:spPr/>
    </dgm:pt>
    <dgm:pt modelId="{E3D94577-5B99-4ECB-9B04-1A846E94CB19}" type="pres">
      <dgm:prSet presAssocID="{B034F0B7-7EB4-421C-A65C-555B1466426B}" presName="level2Shape" presStyleLbl="node4" presStyleIdx="6" presStyleCnt="8"/>
      <dgm:spPr/>
      <dgm:t>
        <a:bodyPr/>
        <a:lstStyle/>
        <a:p>
          <a:endParaRPr lang="en-US"/>
        </a:p>
      </dgm:t>
    </dgm:pt>
    <dgm:pt modelId="{F2174C39-7E86-4F84-809F-D9050F4A965F}" type="pres">
      <dgm:prSet presAssocID="{B034F0B7-7EB4-421C-A65C-555B1466426B}" presName="hierChild3" presStyleCnt="0"/>
      <dgm:spPr/>
    </dgm:pt>
    <dgm:pt modelId="{E833B627-60C6-4E1C-9E92-187B4C8D3567}" type="pres">
      <dgm:prSet presAssocID="{2447A3CD-A3A3-4E43-A18C-716411451346}" presName="Name25" presStyleLbl="parChTrans1D4" presStyleIdx="7" presStyleCnt="8"/>
      <dgm:spPr/>
    </dgm:pt>
    <dgm:pt modelId="{0E6182BA-B70C-451E-98D8-38624D937BEE}" type="pres">
      <dgm:prSet presAssocID="{2447A3CD-A3A3-4E43-A18C-716411451346}" presName="connTx" presStyleLbl="parChTrans1D4" presStyleIdx="7" presStyleCnt="8"/>
      <dgm:spPr/>
    </dgm:pt>
    <dgm:pt modelId="{7F620C2E-9E3B-46D8-81D4-4C94A58FF0F0}" type="pres">
      <dgm:prSet presAssocID="{9BAF7304-982D-45F7-906B-EFA645091F18}" presName="Name30" presStyleCnt="0"/>
      <dgm:spPr/>
    </dgm:pt>
    <dgm:pt modelId="{63823E47-1FAC-49B7-8477-A2CB461367C7}" type="pres">
      <dgm:prSet presAssocID="{9BAF7304-982D-45F7-906B-EFA645091F18}" presName="level2Shape" presStyleLbl="node4" presStyleIdx="7" presStyleCnt="8"/>
      <dgm:spPr/>
      <dgm:t>
        <a:bodyPr/>
        <a:lstStyle/>
        <a:p>
          <a:endParaRPr lang="en-US"/>
        </a:p>
      </dgm:t>
    </dgm:pt>
    <dgm:pt modelId="{87AE7BE2-CE5D-46D7-A463-818492AC6C2C}" type="pres">
      <dgm:prSet presAssocID="{9BAF7304-982D-45F7-906B-EFA645091F18}" presName="hierChild3" presStyleCnt="0"/>
      <dgm:spPr/>
    </dgm:pt>
    <dgm:pt modelId="{90CE689D-EA13-465D-99B2-5EBAF80BF584}" type="pres">
      <dgm:prSet presAssocID="{11A18FE7-8899-403C-857C-9211493F72C7}" presName="bgShapesFlow" presStyleCnt="0"/>
      <dgm:spPr/>
    </dgm:pt>
    <dgm:pt modelId="{9B523B88-046E-4A86-BDA2-AA4310603B85}" type="pres">
      <dgm:prSet presAssocID="{06C69D1D-425A-45B2-AC57-5E34F411F874}" presName="rectComp" presStyleCnt="0"/>
      <dgm:spPr/>
    </dgm:pt>
    <dgm:pt modelId="{EE6DBBE6-2C1B-4EF5-927A-E6C41B0A7B65}" type="pres">
      <dgm:prSet presAssocID="{06C69D1D-425A-45B2-AC57-5E34F411F874}" presName="bgRect" presStyleLbl="bgShp" presStyleIdx="0" presStyleCnt="6"/>
      <dgm:spPr/>
      <dgm:t>
        <a:bodyPr/>
        <a:lstStyle/>
        <a:p>
          <a:endParaRPr lang="en-US"/>
        </a:p>
      </dgm:t>
    </dgm:pt>
    <dgm:pt modelId="{8263FC68-72CD-413A-A300-8846BAF94F64}" type="pres">
      <dgm:prSet presAssocID="{06C69D1D-425A-45B2-AC57-5E34F411F874}" presName="bgRectTx" presStyleLbl="bgShp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4E92-F119-4A25-81E8-4EDB00033051}" type="pres">
      <dgm:prSet presAssocID="{06C69D1D-425A-45B2-AC57-5E34F411F874}" presName="spComp" presStyleCnt="0"/>
      <dgm:spPr/>
    </dgm:pt>
    <dgm:pt modelId="{9F8C94A8-5AFF-4712-B815-A318351ADFDD}" type="pres">
      <dgm:prSet presAssocID="{06C69D1D-425A-45B2-AC57-5E34F411F874}" presName="hSp" presStyleCnt="0"/>
      <dgm:spPr/>
    </dgm:pt>
    <dgm:pt modelId="{6E6E6037-D0A2-4242-B199-8279D5CE0839}" type="pres">
      <dgm:prSet presAssocID="{AB3BEAE3-CF22-48CA-9AFD-3BB61E1E1FA4}" presName="rectComp" presStyleCnt="0"/>
      <dgm:spPr/>
    </dgm:pt>
    <dgm:pt modelId="{4A038155-0EF6-44D4-9AD2-215285847855}" type="pres">
      <dgm:prSet presAssocID="{AB3BEAE3-CF22-48CA-9AFD-3BB61E1E1FA4}" presName="bgRect" presStyleLbl="bgShp" presStyleIdx="1" presStyleCnt="6"/>
      <dgm:spPr/>
    </dgm:pt>
    <dgm:pt modelId="{17BDD751-48EB-4D0E-82AF-2C108CD38166}" type="pres">
      <dgm:prSet presAssocID="{AB3BEAE3-CF22-48CA-9AFD-3BB61E1E1FA4}" presName="bgRectTx" presStyleLbl="bgShp" presStyleIdx="1" presStyleCnt="6">
        <dgm:presLayoutVars>
          <dgm:bulletEnabled val="1"/>
        </dgm:presLayoutVars>
      </dgm:prSet>
      <dgm:spPr/>
    </dgm:pt>
    <dgm:pt modelId="{E6F1ADE3-9D99-4A9E-8D7B-C8309299D815}" type="pres">
      <dgm:prSet presAssocID="{AB3BEAE3-CF22-48CA-9AFD-3BB61E1E1FA4}" presName="spComp" presStyleCnt="0"/>
      <dgm:spPr/>
    </dgm:pt>
    <dgm:pt modelId="{D9FF7060-C531-4360-8A46-833573148082}" type="pres">
      <dgm:prSet presAssocID="{AB3BEAE3-CF22-48CA-9AFD-3BB61E1E1FA4}" presName="hSp" presStyleCnt="0"/>
      <dgm:spPr/>
    </dgm:pt>
    <dgm:pt modelId="{C1673F70-799B-445E-B156-C7BCF5A1E772}" type="pres">
      <dgm:prSet presAssocID="{35F62AA7-3EA8-472C-B05D-483D314D473C}" presName="rectComp" presStyleCnt="0"/>
      <dgm:spPr/>
    </dgm:pt>
    <dgm:pt modelId="{558025A6-7B36-4784-B987-AFE762273C21}" type="pres">
      <dgm:prSet presAssocID="{35F62AA7-3EA8-472C-B05D-483D314D473C}" presName="bgRect" presStyleLbl="bgShp" presStyleIdx="2" presStyleCnt="6"/>
      <dgm:spPr/>
      <dgm:t>
        <a:bodyPr/>
        <a:lstStyle/>
        <a:p>
          <a:endParaRPr lang="en-US"/>
        </a:p>
      </dgm:t>
    </dgm:pt>
    <dgm:pt modelId="{BA4B7718-AC12-4CF2-8300-400A108A7457}" type="pres">
      <dgm:prSet presAssocID="{35F62AA7-3EA8-472C-B05D-483D314D473C}" presName="bgRectTx" presStyleLbl="bgShp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7EC7F-CC41-45E9-B5D0-CB002D33B7A9}" type="pres">
      <dgm:prSet presAssocID="{35F62AA7-3EA8-472C-B05D-483D314D473C}" presName="spComp" presStyleCnt="0"/>
      <dgm:spPr/>
    </dgm:pt>
    <dgm:pt modelId="{3ABC232D-8213-46F3-88B4-3FB5BBB5A517}" type="pres">
      <dgm:prSet presAssocID="{35F62AA7-3EA8-472C-B05D-483D314D473C}" presName="hSp" presStyleCnt="0"/>
      <dgm:spPr/>
    </dgm:pt>
    <dgm:pt modelId="{B30777AE-7D8B-4206-AE52-C8D1614E27E8}" type="pres">
      <dgm:prSet presAssocID="{8FA64E81-2718-4E1B-8BDE-6ACFD29B0857}" presName="rectComp" presStyleCnt="0"/>
      <dgm:spPr/>
    </dgm:pt>
    <dgm:pt modelId="{3416AC1B-650C-41E7-88A7-F001158BD08C}" type="pres">
      <dgm:prSet presAssocID="{8FA64E81-2718-4E1B-8BDE-6ACFD29B0857}" presName="bgRect" presStyleLbl="bgShp" presStyleIdx="3" presStyleCnt="6"/>
      <dgm:spPr/>
      <dgm:t>
        <a:bodyPr/>
        <a:lstStyle/>
        <a:p>
          <a:endParaRPr lang="en-US"/>
        </a:p>
      </dgm:t>
    </dgm:pt>
    <dgm:pt modelId="{4BB4A595-FF54-487F-ACC4-DAA6A6370592}" type="pres">
      <dgm:prSet presAssocID="{8FA64E81-2718-4E1B-8BDE-6ACFD29B0857}" presName="bgRectTx" presStyleLbl="bgShp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F3150-ADF9-4B80-BBE7-93B6D04B1024}" type="pres">
      <dgm:prSet presAssocID="{8FA64E81-2718-4E1B-8BDE-6ACFD29B0857}" presName="spComp" presStyleCnt="0"/>
      <dgm:spPr/>
    </dgm:pt>
    <dgm:pt modelId="{BF4571B3-D945-47A8-90B6-0F8CE3904FFD}" type="pres">
      <dgm:prSet presAssocID="{8FA64E81-2718-4E1B-8BDE-6ACFD29B0857}" presName="hSp" presStyleCnt="0"/>
      <dgm:spPr/>
    </dgm:pt>
    <dgm:pt modelId="{9DF0F8C0-993D-475F-A4AB-54F7AE01B18D}" type="pres">
      <dgm:prSet presAssocID="{D6F31BE6-D4A9-40B6-8FBD-20DE0F6EDF28}" presName="rectComp" presStyleCnt="0"/>
      <dgm:spPr/>
    </dgm:pt>
    <dgm:pt modelId="{3314AFD6-E636-4D3A-8B49-B58773E9DB1C}" type="pres">
      <dgm:prSet presAssocID="{D6F31BE6-D4A9-40B6-8FBD-20DE0F6EDF28}" presName="bgRect" presStyleLbl="bgShp" presStyleIdx="4" presStyleCnt="6"/>
      <dgm:spPr/>
      <dgm:t>
        <a:bodyPr/>
        <a:lstStyle/>
        <a:p>
          <a:endParaRPr lang="en-US"/>
        </a:p>
      </dgm:t>
    </dgm:pt>
    <dgm:pt modelId="{6989B133-1DF9-4122-9F5A-8162D81998E3}" type="pres">
      <dgm:prSet presAssocID="{D6F31BE6-D4A9-40B6-8FBD-20DE0F6EDF28}" presName="bgRectTx" presStyleLbl="bgShp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ED8DB-81C1-4792-BAAA-EA9D9ED719C4}" type="pres">
      <dgm:prSet presAssocID="{D6F31BE6-D4A9-40B6-8FBD-20DE0F6EDF28}" presName="spComp" presStyleCnt="0"/>
      <dgm:spPr/>
    </dgm:pt>
    <dgm:pt modelId="{BE99ACD5-183D-4F8A-8324-2A7C544AF3B9}" type="pres">
      <dgm:prSet presAssocID="{D6F31BE6-D4A9-40B6-8FBD-20DE0F6EDF28}" presName="hSp" presStyleCnt="0"/>
      <dgm:spPr/>
    </dgm:pt>
    <dgm:pt modelId="{E5582F8D-69CC-49D1-9209-9B01719710B3}" type="pres">
      <dgm:prSet presAssocID="{FE4FCC7A-0D88-4DB5-964E-491DD5178223}" presName="rectComp" presStyleCnt="0"/>
      <dgm:spPr/>
    </dgm:pt>
    <dgm:pt modelId="{6E977B6D-D2FB-413D-B230-DE9FFF2106E6}" type="pres">
      <dgm:prSet presAssocID="{FE4FCC7A-0D88-4DB5-964E-491DD5178223}" presName="bgRect" presStyleLbl="bgShp" presStyleIdx="5" presStyleCnt="6"/>
      <dgm:spPr/>
      <dgm:t>
        <a:bodyPr/>
        <a:lstStyle/>
        <a:p>
          <a:endParaRPr lang="en-US"/>
        </a:p>
      </dgm:t>
    </dgm:pt>
    <dgm:pt modelId="{42FBECE0-A4DE-498C-A4DE-7D69E6D2B6FB}" type="pres">
      <dgm:prSet presAssocID="{FE4FCC7A-0D88-4DB5-964E-491DD5178223}" presName="bgRectTx" presStyleLbl="bgShp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66C4A4-63CF-42CF-B648-EED52FDF4C94}" type="presOf" srcId="{06C69D1D-425A-45B2-AC57-5E34F411F874}" destId="{EE6DBBE6-2C1B-4EF5-927A-E6C41B0A7B65}" srcOrd="0" destOrd="0" presId="urn:microsoft.com/office/officeart/2005/8/layout/hierarchy5"/>
    <dgm:cxn modelId="{AB9F611E-F1EA-4DF0-A377-EB5461784A7A}" type="presOf" srcId="{51AAB629-EDA0-482A-94CB-86F9DA2E6CE3}" destId="{9EE8B2AC-4CDF-4DBB-AD97-38F1F3C937F5}" srcOrd="0" destOrd="0" presId="urn:microsoft.com/office/officeart/2005/8/layout/hierarchy5"/>
    <dgm:cxn modelId="{D460B19D-8834-45D9-9E6F-023FA29ED4AA}" srcId="{11A18FE7-8899-403C-857C-9211493F72C7}" destId="{35F62AA7-3EA8-472C-B05D-483D314D473C}" srcOrd="3" destOrd="0" parTransId="{E9E5783D-C7FD-448E-B018-426E253F06E1}" sibTransId="{158A1086-EB26-427B-A34E-DCFBE410F487}"/>
    <dgm:cxn modelId="{14B6C270-08BB-4267-B77A-E0745FFC0A95}" srcId="{11A18FE7-8899-403C-857C-9211493F72C7}" destId="{8FA64E81-2718-4E1B-8BDE-6ACFD29B0857}" srcOrd="4" destOrd="0" parTransId="{8B084066-CA02-482B-BB00-CB522EF08871}" sibTransId="{B590832A-B709-4A28-8FED-68E7DC9B22A3}"/>
    <dgm:cxn modelId="{D6F4EA37-4AD8-49CB-9A31-C2F8E70A38E5}" type="presOf" srcId="{2CA4195E-D0D8-49F9-85DD-18A019B2890F}" destId="{2855D290-34D9-4B98-8701-55B8A2E0E9F0}" srcOrd="0" destOrd="0" presId="urn:microsoft.com/office/officeart/2005/8/layout/hierarchy5"/>
    <dgm:cxn modelId="{F1BB82C7-00AB-40D2-AD70-B3609C35AA9D}" type="presOf" srcId="{AB3BEAE3-CF22-48CA-9AFD-3BB61E1E1FA4}" destId="{4A038155-0EF6-44D4-9AD2-215285847855}" srcOrd="0" destOrd="0" presId="urn:microsoft.com/office/officeart/2005/8/layout/hierarchy5"/>
    <dgm:cxn modelId="{47AB17B0-8036-435E-AC1B-DEFCDF9DFB12}" type="presOf" srcId="{B6B524B3-8F86-45D9-AF20-B2BF60E00021}" destId="{717D6363-A544-49BA-BC5F-A74E4CBE6734}" srcOrd="1" destOrd="0" presId="urn:microsoft.com/office/officeart/2005/8/layout/hierarchy5"/>
    <dgm:cxn modelId="{743FFF04-D661-47CA-A096-6D86E43E210E}" type="presOf" srcId="{FE4FCC7A-0D88-4DB5-964E-491DD5178223}" destId="{6E977B6D-D2FB-413D-B230-DE9FFF2106E6}" srcOrd="0" destOrd="0" presId="urn:microsoft.com/office/officeart/2005/8/layout/hierarchy5"/>
    <dgm:cxn modelId="{1CADE0BD-03C5-49C8-80A5-1BD23DF5BDFB}" type="presOf" srcId="{2CA4195E-D0D8-49F9-85DD-18A019B2890F}" destId="{28F72109-8212-4515-95E6-D6E697816096}" srcOrd="1" destOrd="0" presId="urn:microsoft.com/office/officeart/2005/8/layout/hierarchy5"/>
    <dgm:cxn modelId="{9B804DE5-F674-4C53-ACB1-9F45AD2E3AA4}" type="presOf" srcId="{35F62AA7-3EA8-472C-B05D-483D314D473C}" destId="{558025A6-7B36-4784-B987-AFE762273C21}" srcOrd="0" destOrd="0" presId="urn:microsoft.com/office/officeart/2005/8/layout/hierarchy5"/>
    <dgm:cxn modelId="{1289B661-E489-474C-B277-E9ABD72EEFE9}" type="presOf" srcId="{8FA64E81-2718-4E1B-8BDE-6ACFD29B0857}" destId="{4BB4A595-FF54-487F-ACC4-DAA6A6370592}" srcOrd="1" destOrd="0" presId="urn:microsoft.com/office/officeart/2005/8/layout/hierarchy5"/>
    <dgm:cxn modelId="{A84C6B85-E158-4F95-842F-E86855FB0417}" type="presOf" srcId="{EB7B4D63-16FC-492E-AD3F-E4467C42702C}" destId="{CA509DEA-AE4B-4F30-8C65-1B3C35948B26}" srcOrd="0" destOrd="0" presId="urn:microsoft.com/office/officeart/2005/8/layout/hierarchy5"/>
    <dgm:cxn modelId="{41EAC1E9-FCC0-401A-BA5F-BB5DD1744CF9}" type="presOf" srcId="{50F9F9A6-D2D6-46AC-804C-60DF4EDD6B24}" destId="{E00E2333-A0FE-4D7E-8B14-AF9C0FA72583}" srcOrd="1" destOrd="0" presId="urn:microsoft.com/office/officeart/2005/8/layout/hierarchy5"/>
    <dgm:cxn modelId="{4DB11A41-9188-4AB6-A89F-436C247AD1B9}" type="presOf" srcId="{8FA64E81-2718-4E1B-8BDE-6ACFD29B0857}" destId="{3416AC1B-650C-41E7-88A7-F001158BD08C}" srcOrd="0" destOrd="0" presId="urn:microsoft.com/office/officeart/2005/8/layout/hierarchy5"/>
    <dgm:cxn modelId="{1A6912C0-6495-4547-91A5-F0966F695A6F}" srcId="{718FDE9E-C865-44A2-8C24-F30C6CA8A156}" destId="{9BAF7304-982D-45F7-906B-EFA645091F18}" srcOrd="1" destOrd="0" parTransId="{2447A3CD-A3A3-4E43-A18C-716411451346}" sibTransId="{9956C4D0-A796-4D33-8D6D-29BB58CD4604}"/>
    <dgm:cxn modelId="{C646574F-439D-448B-BE48-0404B27D6004}" type="presOf" srcId="{DA19CEAA-0523-466D-AA40-E636EC881C7C}" destId="{A99B3937-8D9D-43F5-BD43-FC33B0044920}" srcOrd="0" destOrd="0" presId="urn:microsoft.com/office/officeart/2005/8/layout/hierarchy5"/>
    <dgm:cxn modelId="{5FF8ED8B-36DB-41DB-A788-4FD599226888}" srcId="{E35E1C13-EB57-4C96-BCF8-17605E7AD0F7}" destId="{1A611A56-F9BB-40C6-9002-6CB2F4E24AE6}" srcOrd="0" destOrd="0" parTransId="{2CA4195E-D0D8-49F9-85DD-18A019B2890F}" sibTransId="{DAD53435-E2D5-468D-A26D-A92DE7B46A23}"/>
    <dgm:cxn modelId="{38ABE76C-472F-4BB4-B179-D768B7710DAF}" type="presOf" srcId="{DA19CEAA-0523-466D-AA40-E636EC881C7C}" destId="{2CCC4B95-3FF8-4F56-A0B4-9A156A866E50}" srcOrd="1" destOrd="0" presId="urn:microsoft.com/office/officeart/2005/8/layout/hierarchy5"/>
    <dgm:cxn modelId="{57C50C2D-B7D7-4941-95C1-49162733CE71}" type="presOf" srcId="{3653EDC5-BE2D-45B3-A5B5-92F3E0AB635D}" destId="{CE5A0FBE-0A92-42AC-8F9E-BD1DB554B3B8}" srcOrd="1" destOrd="0" presId="urn:microsoft.com/office/officeart/2005/8/layout/hierarchy5"/>
    <dgm:cxn modelId="{042F4DAD-0B83-4A86-8108-7847B335C8F9}" type="presOf" srcId="{2447A3CD-A3A3-4E43-A18C-716411451346}" destId="{E833B627-60C6-4E1C-9E92-187B4C8D3567}" srcOrd="0" destOrd="0" presId="urn:microsoft.com/office/officeart/2005/8/layout/hierarchy5"/>
    <dgm:cxn modelId="{C74F2E52-58E3-41EF-9088-E8C5C46AE734}" type="presOf" srcId="{3653EDC5-BE2D-45B3-A5B5-92F3E0AB635D}" destId="{1BD8A737-7E25-4F7A-B971-0BD9AA17C8C3}" srcOrd="0" destOrd="0" presId="urn:microsoft.com/office/officeart/2005/8/layout/hierarchy5"/>
    <dgm:cxn modelId="{E2D7C4CB-50BC-4881-980A-234F7FA81CBC}" type="presOf" srcId="{B034F0B7-7EB4-421C-A65C-555B1466426B}" destId="{E3D94577-5B99-4ECB-9B04-1A846E94CB19}" srcOrd="0" destOrd="0" presId="urn:microsoft.com/office/officeart/2005/8/layout/hierarchy5"/>
    <dgm:cxn modelId="{E4010BEA-07B4-423E-8104-2A1921CC0336}" type="presOf" srcId="{FDD29CFD-E051-4895-B8FC-CE3CB0000A14}" destId="{ADBFA88D-D8A3-4DE6-81DC-320835DE2DF4}" srcOrd="0" destOrd="0" presId="urn:microsoft.com/office/officeart/2005/8/layout/hierarchy5"/>
    <dgm:cxn modelId="{E921D366-81D7-4550-BAA1-B8C64811842E}" srcId="{D356873B-45D4-45C4-B4D0-393FC5A9BE7E}" destId="{61DCEC7D-07DE-420B-AB0B-437EFE213C0A}" srcOrd="1" destOrd="0" parTransId="{DA19CEAA-0523-466D-AA40-E636EC881C7C}" sibTransId="{89ED4DF3-CF9A-4392-8096-5A69806264BB}"/>
    <dgm:cxn modelId="{C27F1F07-8CA0-4025-B6C4-F3DDC6D609DB}" type="presOf" srcId="{50F9F9A6-D2D6-46AC-804C-60DF4EDD6B24}" destId="{F0E3291F-CD93-4CE2-A55B-332095FB919F}" srcOrd="0" destOrd="0" presId="urn:microsoft.com/office/officeart/2005/8/layout/hierarchy5"/>
    <dgm:cxn modelId="{2D965B7C-E1AE-4B44-9BE8-11823A7F94EF}" srcId="{11A18FE7-8899-403C-857C-9211493F72C7}" destId="{AB3BEAE3-CF22-48CA-9AFD-3BB61E1E1FA4}" srcOrd="2" destOrd="0" parTransId="{70F1A6E7-CD74-4E79-BA17-93C6DFE47B6F}" sibTransId="{F375930A-AD7F-4A34-A7AB-109C73355509}"/>
    <dgm:cxn modelId="{D52977F4-541D-41B0-8E11-AE469637C629}" type="presOf" srcId="{DDA3F9AC-CDB8-4F8C-9B8F-6A37EB7E09A6}" destId="{DF7B7B48-D0AD-4D88-8B39-83EB09284E72}" srcOrd="1" destOrd="0" presId="urn:microsoft.com/office/officeart/2005/8/layout/hierarchy5"/>
    <dgm:cxn modelId="{52D824A9-F872-4AF8-884B-AA0038D1AF57}" type="presOf" srcId="{8B32F5A2-14A7-4B46-ADBA-C0080CAB2D3A}" destId="{BBD1D967-1D77-4AA0-82AC-075ECB7D87B6}" srcOrd="0" destOrd="0" presId="urn:microsoft.com/office/officeart/2005/8/layout/hierarchy5"/>
    <dgm:cxn modelId="{FBB81492-CDEF-4D6C-8A78-11409A144FD1}" srcId="{11A18FE7-8899-403C-857C-9211493F72C7}" destId="{FE4FCC7A-0D88-4DB5-964E-491DD5178223}" srcOrd="6" destOrd="0" parTransId="{8BD2CF73-B1F7-44E6-84FC-2EB910155FAC}" sibTransId="{35AD9E99-FA86-49F9-9984-C572F265B577}"/>
    <dgm:cxn modelId="{87786D9F-8854-4154-A944-B10E345522D4}" type="presOf" srcId="{9BAF7304-982D-45F7-906B-EFA645091F18}" destId="{63823E47-1FAC-49B7-8477-A2CB461367C7}" srcOrd="0" destOrd="0" presId="urn:microsoft.com/office/officeart/2005/8/layout/hierarchy5"/>
    <dgm:cxn modelId="{563B0111-6EF8-492C-886A-09B2EBF73A60}" type="presOf" srcId="{11A18FE7-8899-403C-857C-9211493F72C7}" destId="{09BE1388-2986-4631-B9F5-582971461699}" srcOrd="0" destOrd="0" presId="urn:microsoft.com/office/officeart/2005/8/layout/hierarchy5"/>
    <dgm:cxn modelId="{F500F77B-FF88-446D-9D89-7579FD094EF2}" type="presOf" srcId="{35F62AA7-3EA8-472C-B05D-483D314D473C}" destId="{BA4B7718-AC12-4CF2-8300-400A108A7457}" srcOrd="1" destOrd="0" presId="urn:microsoft.com/office/officeart/2005/8/layout/hierarchy5"/>
    <dgm:cxn modelId="{7D248F61-C098-4877-A72B-D36632D112FD}" srcId="{1A611A56-F9BB-40C6-9002-6CB2F4E24AE6}" destId="{718FDE9E-C865-44A2-8C24-F30C6CA8A156}" srcOrd="0" destOrd="0" parTransId="{8B32F5A2-14A7-4B46-ADBA-C0080CAB2D3A}" sibTransId="{073E8331-3AFE-4293-8FF1-9FF576F6FF20}"/>
    <dgm:cxn modelId="{7EBFC556-E349-4E99-AB7E-6A53E9944A60}" type="presOf" srcId="{8A0FBA9B-BB4E-4321-BA6D-8E6201FB84CC}" destId="{CD23584D-9DBB-4370-8569-E9C5FCEF3301}" srcOrd="0" destOrd="0" presId="urn:microsoft.com/office/officeart/2005/8/layout/hierarchy5"/>
    <dgm:cxn modelId="{5B201C31-4A68-4972-95CE-347E0FC2C796}" type="presOf" srcId="{DDA3F9AC-CDB8-4F8C-9B8F-6A37EB7E09A6}" destId="{F77C85C8-E602-4AB0-A45F-51C2667C3093}" srcOrd="0" destOrd="0" presId="urn:microsoft.com/office/officeart/2005/8/layout/hierarchy5"/>
    <dgm:cxn modelId="{E79DC3A8-5714-410A-A3F2-A33A49D6CEC6}" srcId="{70FAC292-8C4B-4210-A5B2-CAC0610699CC}" destId="{51AAB629-EDA0-482A-94CB-86F9DA2E6CE3}" srcOrd="2" destOrd="0" parTransId="{3653EDC5-BE2D-45B3-A5B5-92F3E0AB635D}" sibTransId="{64BAE5CF-CFBD-4248-9974-5F3E59B14831}"/>
    <dgm:cxn modelId="{352C2B31-FA28-4142-9E22-372438F5573F}" type="presOf" srcId="{8A0FBA9B-BB4E-4321-BA6D-8E6201FB84CC}" destId="{2B916E08-9C43-43E3-8BCE-3D7C59A29D7F}" srcOrd="1" destOrd="0" presId="urn:microsoft.com/office/officeart/2005/8/layout/hierarchy5"/>
    <dgm:cxn modelId="{ABFD58D3-8A97-4F98-89BE-40232D59F8FD}" type="presOf" srcId="{E1779313-A466-4336-88D8-FB53393FE80D}" destId="{B541C129-17F0-413E-8CE0-AD2A3F931C4A}" srcOrd="0" destOrd="0" presId="urn:microsoft.com/office/officeart/2005/8/layout/hierarchy5"/>
    <dgm:cxn modelId="{3230E3D3-CD16-466C-91D1-4F84D11C63CC}" srcId="{11A18FE7-8899-403C-857C-9211493F72C7}" destId="{E35E1C13-EB57-4C96-BCF8-17605E7AD0F7}" srcOrd="0" destOrd="0" parTransId="{A9667E5C-F075-4B77-9BBE-C77D4057CEF4}" sibTransId="{7E107AA0-1D87-4F4D-B6C3-04B17686D50B}"/>
    <dgm:cxn modelId="{1C987ADB-B8C1-4F12-88C4-A9052C0B3BB9}" srcId="{70FAC292-8C4B-4210-A5B2-CAC0610699CC}" destId="{B034F0B7-7EB4-421C-A65C-555B1466426B}" srcOrd="3" destOrd="0" parTransId="{50F9F9A6-D2D6-46AC-804C-60DF4EDD6B24}" sibTransId="{98685571-87A7-4C30-BCAC-F28047F485DF}"/>
    <dgm:cxn modelId="{971148C7-6AAF-481C-A667-8EBD3CE709EF}" srcId="{11A18FE7-8899-403C-857C-9211493F72C7}" destId="{06C69D1D-425A-45B2-AC57-5E34F411F874}" srcOrd="1" destOrd="0" parTransId="{031D4A90-9342-4956-8814-F1B38F092718}" sibTransId="{1B12F6F6-45E8-437B-B5CA-669775C26733}"/>
    <dgm:cxn modelId="{F3F7FF8C-EB44-4D01-85E9-907297613201}" type="presOf" srcId="{1A611A56-F9BB-40C6-9002-6CB2F4E24AE6}" destId="{B1221926-0564-451A-8A9A-28F9B6FBC5E5}" srcOrd="0" destOrd="0" presId="urn:microsoft.com/office/officeart/2005/8/layout/hierarchy5"/>
    <dgm:cxn modelId="{21FFDA15-70B1-463E-96A1-C8EBBBDBCA94}" type="presOf" srcId="{B6B524B3-8F86-45D9-AF20-B2BF60E00021}" destId="{89C3B96B-8577-4E02-8F8B-B794DE29B3F5}" srcOrd="0" destOrd="0" presId="urn:microsoft.com/office/officeart/2005/8/layout/hierarchy5"/>
    <dgm:cxn modelId="{1058E742-2477-4EB2-9B8F-93D023842D79}" type="presOf" srcId="{718FDE9E-C865-44A2-8C24-F30C6CA8A156}" destId="{E3981866-FCEC-428C-A133-8BB48B2FF822}" srcOrd="0" destOrd="0" presId="urn:microsoft.com/office/officeart/2005/8/layout/hierarchy5"/>
    <dgm:cxn modelId="{DB6876D4-32BB-43EB-8ACE-B71731981CF2}" type="presOf" srcId="{D356873B-45D4-45C4-B4D0-393FC5A9BE7E}" destId="{E0E51FF4-D328-4ECA-97D7-A963D102CD7D}" srcOrd="0" destOrd="0" presId="urn:microsoft.com/office/officeart/2005/8/layout/hierarchy5"/>
    <dgm:cxn modelId="{DD720B94-B821-4A21-ADEA-D07194327C48}" type="presOf" srcId="{D6F31BE6-D4A9-40B6-8FBD-20DE0F6EDF28}" destId="{6989B133-1DF9-4122-9F5A-8162D81998E3}" srcOrd="1" destOrd="0" presId="urn:microsoft.com/office/officeart/2005/8/layout/hierarchy5"/>
    <dgm:cxn modelId="{7F833BC3-206B-4D90-88AA-A432AE3723ED}" srcId="{D356873B-45D4-45C4-B4D0-393FC5A9BE7E}" destId="{FDD29CFD-E051-4895-B8FC-CE3CB0000A14}" srcOrd="0" destOrd="0" parTransId="{8A0FBA9B-BB4E-4321-BA6D-8E6201FB84CC}" sibTransId="{F9FCA962-1A6F-407F-A0B1-37E5A9E31A7C}"/>
    <dgm:cxn modelId="{E6BF00DE-7A27-48F5-9095-2AA91B7B384A}" type="presOf" srcId="{E1779313-A466-4336-88D8-FB53393FE80D}" destId="{A7AA6C39-750E-4E46-85F5-A1B334344AB8}" srcOrd="1" destOrd="0" presId="urn:microsoft.com/office/officeart/2005/8/layout/hierarchy5"/>
    <dgm:cxn modelId="{78CE85BF-E4CC-4BB0-88F4-1970C2E63BA1}" type="presOf" srcId="{FE4FCC7A-0D88-4DB5-964E-491DD5178223}" destId="{42FBECE0-A4DE-498C-A4DE-7D69E6D2B6FB}" srcOrd="1" destOrd="0" presId="urn:microsoft.com/office/officeart/2005/8/layout/hierarchy5"/>
    <dgm:cxn modelId="{15B87929-9BBA-45D6-AC6C-9E839C04F3B1}" srcId="{718FDE9E-C865-44A2-8C24-F30C6CA8A156}" destId="{70FAC292-8C4B-4210-A5B2-CAC0610699CC}" srcOrd="0" destOrd="0" parTransId="{E1779313-A466-4336-88D8-FB53393FE80D}" sibTransId="{B62AA1F9-B653-48AB-821B-61973291440C}"/>
    <dgm:cxn modelId="{C3317F06-A38D-4346-9CA0-B7EDCAF3A15B}" type="presOf" srcId="{AB3BEAE3-CF22-48CA-9AFD-3BB61E1E1FA4}" destId="{17BDD751-48EB-4D0E-82AF-2C108CD38166}" srcOrd="1" destOrd="0" presId="urn:microsoft.com/office/officeart/2005/8/layout/hierarchy5"/>
    <dgm:cxn modelId="{9D61B8DF-9BCA-4512-8D94-23D785CC1F4B}" srcId="{70FAC292-8C4B-4210-A5B2-CAC0610699CC}" destId="{D356873B-45D4-45C4-B4D0-393FC5A9BE7E}" srcOrd="0" destOrd="0" parTransId="{DDA3F9AC-CDB8-4F8C-9B8F-6A37EB7E09A6}" sibTransId="{3B4A08E0-B11B-4CA2-9DEE-D7132C3962C5}"/>
    <dgm:cxn modelId="{A6ADC9DC-6A0A-43CA-B502-E906F621E123}" srcId="{70FAC292-8C4B-4210-A5B2-CAC0610699CC}" destId="{EB7B4D63-16FC-492E-AD3F-E4467C42702C}" srcOrd="1" destOrd="0" parTransId="{B6B524B3-8F86-45D9-AF20-B2BF60E00021}" sibTransId="{A89C82FA-8BEE-4432-9240-B74E5E55497A}"/>
    <dgm:cxn modelId="{817F8A87-456A-4793-8175-552468D8925C}" type="presOf" srcId="{D6F31BE6-D4A9-40B6-8FBD-20DE0F6EDF28}" destId="{3314AFD6-E636-4D3A-8B49-B58773E9DB1C}" srcOrd="0" destOrd="0" presId="urn:microsoft.com/office/officeart/2005/8/layout/hierarchy5"/>
    <dgm:cxn modelId="{361E30EB-7202-4AF6-90F7-9C328C5F69B9}" type="presOf" srcId="{61DCEC7D-07DE-420B-AB0B-437EFE213C0A}" destId="{FCC332E1-306F-4122-B0A6-836A54236676}" srcOrd="0" destOrd="0" presId="urn:microsoft.com/office/officeart/2005/8/layout/hierarchy5"/>
    <dgm:cxn modelId="{8B11F9BF-E8A3-4791-851E-BDC8A6A01D9E}" type="presOf" srcId="{06C69D1D-425A-45B2-AC57-5E34F411F874}" destId="{8263FC68-72CD-413A-A300-8846BAF94F64}" srcOrd="1" destOrd="0" presId="urn:microsoft.com/office/officeart/2005/8/layout/hierarchy5"/>
    <dgm:cxn modelId="{89E84F5A-DC4C-4849-AEE9-BE80F748BA62}" type="presOf" srcId="{2447A3CD-A3A3-4E43-A18C-716411451346}" destId="{0E6182BA-B70C-451E-98D8-38624D937BEE}" srcOrd="1" destOrd="0" presId="urn:microsoft.com/office/officeart/2005/8/layout/hierarchy5"/>
    <dgm:cxn modelId="{B9F461BA-C78E-4AC4-8E09-425903EE0BF2}" type="presOf" srcId="{70FAC292-8C4B-4210-A5B2-CAC0610699CC}" destId="{AF091C0E-4CB7-4A56-9619-8D130836E3E1}" srcOrd="0" destOrd="0" presId="urn:microsoft.com/office/officeart/2005/8/layout/hierarchy5"/>
    <dgm:cxn modelId="{FE9D964F-2C5A-4914-8797-1686E9393679}" srcId="{11A18FE7-8899-403C-857C-9211493F72C7}" destId="{D6F31BE6-D4A9-40B6-8FBD-20DE0F6EDF28}" srcOrd="5" destOrd="0" parTransId="{8F53BD8C-09D5-4E57-B909-426293C61A6F}" sibTransId="{A0DDCFE1-C746-4B1D-BD7B-42BFB957D9B1}"/>
    <dgm:cxn modelId="{8CE1AB7E-08BD-4349-83C2-C04DB0A4387F}" type="presOf" srcId="{8B32F5A2-14A7-4B46-ADBA-C0080CAB2D3A}" destId="{F94C4C5E-7AD4-4D8A-BBDC-C10B45241768}" srcOrd="1" destOrd="0" presId="urn:microsoft.com/office/officeart/2005/8/layout/hierarchy5"/>
    <dgm:cxn modelId="{EE12DB57-6F22-4635-9EEF-60C63049A27A}" type="presOf" srcId="{E35E1C13-EB57-4C96-BCF8-17605E7AD0F7}" destId="{8DA37318-716B-4B6D-B0BB-E7BDEDD113E9}" srcOrd="0" destOrd="0" presId="urn:microsoft.com/office/officeart/2005/8/layout/hierarchy5"/>
    <dgm:cxn modelId="{2F8C247E-4BDE-4108-8E7B-7BA835109BE5}" type="presParOf" srcId="{09BE1388-2986-4631-B9F5-582971461699}" destId="{BEAE5CBE-FAEF-4065-87D1-6583FD9B19E8}" srcOrd="0" destOrd="0" presId="urn:microsoft.com/office/officeart/2005/8/layout/hierarchy5"/>
    <dgm:cxn modelId="{6D34EEDC-371C-4821-B669-F996228EF3DF}" type="presParOf" srcId="{BEAE5CBE-FAEF-4065-87D1-6583FD9B19E8}" destId="{84A177E1-7F9B-4815-BF7E-00D783291D84}" srcOrd="0" destOrd="0" presId="urn:microsoft.com/office/officeart/2005/8/layout/hierarchy5"/>
    <dgm:cxn modelId="{E0A19059-1B6E-48F7-9CD2-3047FD3A5B20}" type="presParOf" srcId="{BEAE5CBE-FAEF-4065-87D1-6583FD9B19E8}" destId="{DAE3FCDA-CC84-4ED0-865E-09C9A31F19CA}" srcOrd="1" destOrd="0" presId="urn:microsoft.com/office/officeart/2005/8/layout/hierarchy5"/>
    <dgm:cxn modelId="{D15636B1-AC66-4680-9A0B-F3835E889BA5}" type="presParOf" srcId="{DAE3FCDA-CC84-4ED0-865E-09C9A31F19CA}" destId="{FACD1063-B16E-4CF1-BB91-072758A4F73C}" srcOrd="0" destOrd="0" presId="urn:microsoft.com/office/officeart/2005/8/layout/hierarchy5"/>
    <dgm:cxn modelId="{FC4532E1-A7B2-4189-9FE4-F862C14ED1E2}" type="presParOf" srcId="{FACD1063-B16E-4CF1-BB91-072758A4F73C}" destId="{8DA37318-716B-4B6D-B0BB-E7BDEDD113E9}" srcOrd="0" destOrd="0" presId="urn:microsoft.com/office/officeart/2005/8/layout/hierarchy5"/>
    <dgm:cxn modelId="{710311AB-B8F3-4135-ADE6-40770770191F}" type="presParOf" srcId="{FACD1063-B16E-4CF1-BB91-072758A4F73C}" destId="{CB214A49-C509-44B9-A9B2-3ECC907ED6DA}" srcOrd="1" destOrd="0" presId="urn:microsoft.com/office/officeart/2005/8/layout/hierarchy5"/>
    <dgm:cxn modelId="{4903D140-CDD8-44FA-A67A-AADFD9104C6D}" type="presParOf" srcId="{CB214A49-C509-44B9-A9B2-3ECC907ED6DA}" destId="{2855D290-34D9-4B98-8701-55B8A2E0E9F0}" srcOrd="0" destOrd="0" presId="urn:microsoft.com/office/officeart/2005/8/layout/hierarchy5"/>
    <dgm:cxn modelId="{4B57FA23-E5D0-42DB-B097-AA988D0ABFAC}" type="presParOf" srcId="{2855D290-34D9-4B98-8701-55B8A2E0E9F0}" destId="{28F72109-8212-4515-95E6-D6E697816096}" srcOrd="0" destOrd="0" presId="urn:microsoft.com/office/officeart/2005/8/layout/hierarchy5"/>
    <dgm:cxn modelId="{56BA76DB-0756-45CC-A880-194220AA19C4}" type="presParOf" srcId="{CB214A49-C509-44B9-A9B2-3ECC907ED6DA}" destId="{464FAE16-0CBF-4014-BC42-2E72ED56B9E7}" srcOrd="1" destOrd="0" presId="urn:microsoft.com/office/officeart/2005/8/layout/hierarchy5"/>
    <dgm:cxn modelId="{EBAAB301-AE05-49A6-A46B-CACA6B4A4C5F}" type="presParOf" srcId="{464FAE16-0CBF-4014-BC42-2E72ED56B9E7}" destId="{B1221926-0564-451A-8A9A-28F9B6FBC5E5}" srcOrd="0" destOrd="0" presId="urn:microsoft.com/office/officeart/2005/8/layout/hierarchy5"/>
    <dgm:cxn modelId="{5FC1AE36-C42B-4B92-8C5F-1CB4950067A6}" type="presParOf" srcId="{464FAE16-0CBF-4014-BC42-2E72ED56B9E7}" destId="{85FC4B9F-04A6-489B-9A87-E39930DFE7DA}" srcOrd="1" destOrd="0" presId="urn:microsoft.com/office/officeart/2005/8/layout/hierarchy5"/>
    <dgm:cxn modelId="{AAABF25B-A632-4035-A4C5-D001EE87C9A0}" type="presParOf" srcId="{85FC4B9F-04A6-489B-9A87-E39930DFE7DA}" destId="{BBD1D967-1D77-4AA0-82AC-075ECB7D87B6}" srcOrd="0" destOrd="0" presId="urn:microsoft.com/office/officeart/2005/8/layout/hierarchy5"/>
    <dgm:cxn modelId="{1CEA3C45-4F53-4C04-8D93-D2495BAD12BB}" type="presParOf" srcId="{BBD1D967-1D77-4AA0-82AC-075ECB7D87B6}" destId="{F94C4C5E-7AD4-4D8A-BBDC-C10B45241768}" srcOrd="0" destOrd="0" presId="urn:microsoft.com/office/officeart/2005/8/layout/hierarchy5"/>
    <dgm:cxn modelId="{9A5073DA-1972-48CA-AE05-AC2ED8A03C73}" type="presParOf" srcId="{85FC4B9F-04A6-489B-9A87-E39930DFE7DA}" destId="{6DDF107A-7770-44E0-A3F6-870797319B20}" srcOrd="1" destOrd="0" presId="urn:microsoft.com/office/officeart/2005/8/layout/hierarchy5"/>
    <dgm:cxn modelId="{C1BE7687-80C8-47E6-B34D-F6F8C32714B1}" type="presParOf" srcId="{6DDF107A-7770-44E0-A3F6-870797319B20}" destId="{E3981866-FCEC-428C-A133-8BB48B2FF822}" srcOrd="0" destOrd="0" presId="urn:microsoft.com/office/officeart/2005/8/layout/hierarchy5"/>
    <dgm:cxn modelId="{4DFFDCA8-3A91-455E-B3C5-64C486E50F81}" type="presParOf" srcId="{6DDF107A-7770-44E0-A3F6-870797319B20}" destId="{EAFA7793-E731-4447-8C8B-E2E16D1431A1}" srcOrd="1" destOrd="0" presId="urn:microsoft.com/office/officeart/2005/8/layout/hierarchy5"/>
    <dgm:cxn modelId="{FE746220-BA55-437E-9FA8-7E1E1DCCB4BF}" type="presParOf" srcId="{EAFA7793-E731-4447-8C8B-E2E16D1431A1}" destId="{B541C129-17F0-413E-8CE0-AD2A3F931C4A}" srcOrd="0" destOrd="0" presId="urn:microsoft.com/office/officeart/2005/8/layout/hierarchy5"/>
    <dgm:cxn modelId="{512B35DE-A975-4786-8EC4-189389E59893}" type="presParOf" srcId="{B541C129-17F0-413E-8CE0-AD2A3F931C4A}" destId="{A7AA6C39-750E-4E46-85F5-A1B334344AB8}" srcOrd="0" destOrd="0" presId="urn:microsoft.com/office/officeart/2005/8/layout/hierarchy5"/>
    <dgm:cxn modelId="{2D25D0F2-7F1B-4C53-B3E3-FB748CC8D386}" type="presParOf" srcId="{EAFA7793-E731-4447-8C8B-E2E16D1431A1}" destId="{76D2E82C-3524-4932-B0CC-47FC5769DB2C}" srcOrd="1" destOrd="0" presId="urn:microsoft.com/office/officeart/2005/8/layout/hierarchy5"/>
    <dgm:cxn modelId="{E78D3CA8-EF28-407A-A885-F509A6B51C6D}" type="presParOf" srcId="{76D2E82C-3524-4932-B0CC-47FC5769DB2C}" destId="{AF091C0E-4CB7-4A56-9619-8D130836E3E1}" srcOrd="0" destOrd="0" presId="urn:microsoft.com/office/officeart/2005/8/layout/hierarchy5"/>
    <dgm:cxn modelId="{2C08A800-3005-48ED-8729-1523AD8047CA}" type="presParOf" srcId="{76D2E82C-3524-4932-B0CC-47FC5769DB2C}" destId="{9B9A2FD3-3316-43CE-AB6D-4A472949FDDD}" srcOrd="1" destOrd="0" presId="urn:microsoft.com/office/officeart/2005/8/layout/hierarchy5"/>
    <dgm:cxn modelId="{753A9EDA-8B43-46F0-A4C0-DA95F1843BAA}" type="presParOf" srcId="{9B9A2FD3-3316-43CE-AB6D-4A472949FDDD}" destId="{F77C85C8-E602-4AB0-A45F-51C2667C3093}" srcOrd="0" destOrd="0" presId="urn:microsoft.com/office/officeart/2005/8/layout/hierarchy5"/>
    <dgm:cxn modelId="{6B1BC8C0-8FAF-4885-B17F-56F66AD63030}" type="presParOf" srcId="{F77C85C8-E602-4AB0-A45F-51C2667C3093}" destId="{DF7B7B48-D0AD-4D88-8B39-83EB09284E72}" srcOrd="0" destOrd="0" presId="urn:microsoft.com/office/officeart/2005/8/layout/hierarchy5"/>
    <dgm:cxn modelId="{327E12A1-E1E1-4B26-9BC6-14CB31376EE1}" type="presParOf" srcId="{9B9A2FD3-3316-43CE-AB6D-4A472949FDDD}" destId="{F0CF0C0F-071C-4589-9F73-644EF174AE2C}" srcOrd="1" destOrd="0" presId="urn:microsoft.com/office/officeart/2005/8/layout/hierarchy5"/>
    <dgm:cxn modelId="{6AB4625F-2BF5-4AFA-BE14-7985E183ABD7}" type="presParOf" srcId="{F0CF0C0F-071C-4589-9F73-644EF174AE2C}" destId="{E0E51FF4-D328-4ECA-97D7-A963D102CD7D}" srcOrd="0" destOrd="0" presId="urn:microsoft.com/office/officeart/2005/8/layout/hierarchy5"/>
    <dgm:cxn modelId="{6CE0EF22-2EE3-4FA1-B352-B3C0130FAAD7}" type="presParOf" srcId="{F0CF0C0F-071C-4589-9F73-644EF174AE2C}" destId="{EB3A77AA-D9DF-4C22-A881-A19F9E818637}" srcOrd="1" destOrd="0" presId="urn:microsoft.com/office/officeart/2005/8/layout/hierarchy5"/>
    <dgm:cxn modelId="{A2F6C548-4AB1-49B7-8F50-21B36D7E3FE1}" type="presParOf" srcId="{EB3A77AA-D9DF-4C22-A881-A19F9E818637}" destId="{CD23584D-9DBB-4370-8569-E9C5FCEF3301}" srcOrd="0" destOrd="0" presId="urn:microsoft.com/office/officeart/2005/8/layout/hierarchy5"/>
    <dgm:cxn modelId="{97D47D30-14D6-4CC4-BCDA-79869CC93435}" type="presParOf" srcId="{CD23584D-9DBB-4370-8569-E9C5FCEF3301}" destId="{2B916E08-9C43-43E3-8BCE-3D7C59A29D7F}" srcOrd="0" destOrd="0" presId="urn:microsoft.com/office/officeart/2005/8/layout/hierarchy5"/>
    <dgm:cxn modelId="{0BA14A19-EB74-44F7-9EEA-21DF1914B47D}" type="presParOf" srcId="{EB3A77AA-D9DF-4C22-A881-A19F9E818637}" destId="{D4D1B4DF-3350-4428-A804-5434FAFC2278}" srcOrd="1" destOrd="0" presId="urn:microsoft.com/office/officeart/2005/8/layout/hierarchy5"/>
    <dgm:cxn modelId="{96C6A866-3E9C-4006-BAD6-25547CE6DE6C}" type="presParOf" srcId="{D4D1B4DF-3350-4428-A804-5434FAFC2278}" destId="{ADBFA88D-D8A3-4DE6-81DC-320835DE2DF4}" srcOrd="0" destOrd="0" presId="urn:microsoft.com/office/officeart/2005/8/layout/hierarchy5"/>
    <dgm:cxn modelId="{7E6DAD23-5BA9-47C4-8C10-758FBCEAAABD}" type="presParOf" srcId="{D4D1B4DF-3350-4428-A804-5434FAFC2278}" destId="{10AC9978-8B3D-48E9-A1DC-748D50EDDECF}" srcOrd="1" destOrd="0" presId="urn:microsoft.com/office/officeart/2005/8/layout/hierarchy5"/>
    <dgm:cxn modelId="{560789DA-39D9-42AA-8F15-EAF66C41E554}" type="presParOf" srcId="{EB3A77AA-D9DF-4C22-A881-A19F9E818637}" destId="{A99B3937-8D9D-43F5-BD43-FC33B0044920}" srcOrd="2" destOrd="0" presId="urn:microsoft.com/office/officeart/2005/8/layout/hierarchy5"/>
    <dgm:cxn modelId="{F018064A-2F16-4877-ABC3-8C617D17976F}" type="presParOf" srcId="{A99B3937-8D9D-43F5-BD43-FC33B0044920}" destId="{2CCC4B95-3FF8-4F56-A0B4-9A156A866E50}" srcOrd="0" destOrd="0" presId="urn:microsoft.com/office/officeart/2005/8/layout/hierarchy5"/>
    <dgm:cxn modelId="{FA4A7ED5-A135-4A53-A704-F6FD1F46544D}" type="presParOf" srcId="{EB3A77AA-D9DF-4C22-A881-A19F9E818637}" destId="{78EBA470-C76B-43FA-8C50-26BA90727630}" srcOrd="3" destOrd="0" presId="urn:microsoft.com/office/officeart/2005/8/layout/hierarchy5"/>
    <dgm:cxn modelId="{D229C390-96FF-43D2-8E1C-AD86BA634881}" type="presParOf" srcId="{78EBA470-C76B-43FA-8C50-26BA90727630}" destId="{FCC332E1-306F-4122-B0A6-836A54236676}" srcOrd="0" destOrd="0" presId="urn:microsoft.com/office/officeart/2005/8/layout/hierarchy5"/>
    <dgm:cxn modelId="{F75F8675-EB11-4CB6-8625-B9FDCAA6901F}" type="presParOf" srcId="{78EBA470-C76B-43FA-8C50-26BA90727630}" destId="{E1E2F6EF-54B6-4E66-8C8D-07D243855F8B}" srcOrd="1" destOrd="0" presId="urn:microsoft.com/office/officeart/2005/8/layout/hierarchy5"/>
    <dgm:cxn modelId="{2D256441-00F5-41D9-81D4-CA7A671CE3F8}" type="presParOf" srcId="{9B9A2FD3-3316-43CE-AB6D-4A472949FDDD}" destId="{89C3B96B-8577-4E02-8F8B-B794DE29B3F5}" srcOrd="2" destOrd="0" presId="urn:microsoft.com/office/officeart/2005/8/layout/hierarchy5"/>
    <dgm:cxn modelId="{9D61AB40-DB14-4D58-A5DC-71B0CEEB1D7A}" type="presParOf" srcId="{89C3B96B-8577-4E02-8F8B-B794DE29B3F5}" destId="{717D6363-A544-49BA-BC5F-A74E4CBE6734}" srcOrd="0" destOrd="0" presId="urn:microsoft.com/office/officeart/2005/8/layout/hierarchy5"/>
    <dgm:cxn modelId="{8D276B63-E2BE-45EA-8958-99C2D0B60D21}" type="presParOf" srcId="{9B9A2FD3-3316-43CE-AB6D-4A472949FDDD}" destId="{7A1261DD-0ECE-4022-8B5F-EEE22872068E}" srcOrd="3" destOrd="0" presId="urn:microsoft.com/office/officeart/2005/8/layout/hierarchy5"/>
    <dgm:cxn modelId="{56C6E2D4-00E4-4E36-96C7-463541C7ED3B}" type="presParOf" srcId="{7A1261DD-0ECE-4022-8B5F-EEE22872068E}" destId="{CA509DEA-AE4B-4F30-8C65-1B3C35948B26}" srcOrd="0" destOrd="0" presId="urn:microsoft.com/office/officeart/2005/8/layout/hierarchy5"/>
    <dgm:cxn modelId="{7EF5DE1C-7836-47F0-B59E-70ACACCDE929}" type="presParOf" srcId="{7A1261DD-0ECE-4022-8B5F-EEE22872068E}" destId="{34CF903E-254B-4051-8136-401358B1112D}" srcOrd="1" destOrd="0" presId="urn:microsoft.com/office/officeart/2005/8/layout/hierarchy5"/>
    <dgm:cxn modelId="{27550BEA-76B9-49B2-A5A6-7FBB68F3CDFB}" type="presParOf" srcId="{9B9A2FD3-3316-43CE-AB6D-4A472949FDDD}" destId="{1BD8A737-7E25-4F7A-B971-0BD9AA17C8C3}" srcOrd="4" destOrd="0" presId="urn:microsoft.com/office/officeart/2005/8/layout/hierarchy5"/>
    <dgm:cxn modelId="{CA7A9346-71EA-4AEF-B20C-7E45A9BF6BD3}" type="presParOf" srcId="{1BD8A737-7E25-4F7A-B971-0BD9AA17C8C3}" destId="{CE5A0FBE-0A92-42AC-8F9E-BD1DB554B3B8}" srcOrd="0" destOrd="0" presId="urn:microsoft.com/office/officeart/2005/8/layout/hierarchy5"/>
    <dgm:cxn modelId="{E006EC04-9D6A-40CB-9F80-F59C6289C972}" type="presParOf" srcId="{9B9A2FD3-3316-43CE-AB6D-4A472949FDDD}" destId="{A5A6D7BE-22E6-4D82-85B9-33357A3A0586}" srcOrd="5" destOrd="0" presId="urn:microsoft.com/office/officeart/2005/8/layout/hierarchy5"/>
    <dgm:cxn modelId="{53B5BED9-92A3-498B-92A7-2664FC87DA42}" type="presParOf" srcId="{A5A6D7BE-22E6-4D82-85B9-33357A3A0586}" destId="{9EE8B2AC-4CDF-4DBB-AD97-38F1F3C937F5}" srcOrd="0" destOrd="0" presId="urn:microsoft.com/office/officeart/2005/8/layout/hierarchy5"/>
    <dgm:cxn modelId="{9E864087-0DD2-4C68-B485-706FC2DFD680}" type="presParOf" srcId="{A5A6D7BE-22E6-4D82-85B9-33357A3A0586}" destId="{AC2325AC-D152-4A2E-A916-5120D622B8FC}" srcOrd="1" destOrd="0" presId="urn:microsoft.com/office/officeart/2005/8/layout/hierarchy5"/>
    <dgm:cxn modelId="{07704D4A-5E07-4713-845A-B345DFF2631E}" type="presParOf" srcId="{9B9A2FD3-3316-43CE-AB6D-4A472949FDDD}" destId="{F0E3291F-CD93-4CE2-A55B-332095FB919F}" srcOrd="6" destOrd="0" presId="urn:microsoft.com/office/officeart/2005/8/layout/hierarchy5"/>
    <dgm:cxn modelId="{07FD4051-3942-415C-9DD0-19FEFB9332DB}" type="presParOf" srcId="{F0E3291F-CD93-4CE2-A55B-332095FB919F}" destId="{E00E2333-A0FE-4D7E-8B14-AF9C0FA72583}" srcOrd="0" destOrd="0" presId="urn:microsoft.com/office/officeart/2005/8/layout/hierarchy5"/>
    <dgm:cxn modelId="{F7A7ADCD-6634-4F59-98E7-6B5134C201AC}" type="presParOf" srcId="{9B9A2FD3-3316-43CE-AB6D-4A472949FDDD}" destId="{F6D3DD9E-8D54-4545-A2B3-05A897F45008}" srcOrd="7" destOrd="0" presId="urn:microsoft.com/office/officeart/2005/8/layout/hierarchy5"/>
    <dgm:cxn modelId="{B599EECF-50E9-4767-A0F6-D31C8C7ED3E6}" type="presParOf" srcId="{F6D3DD9E-8D54-4545-A2B3-05A897F45008}" destId="{E3D94577-5B99-4ECB-9B04-1A846E94CB19}" srcOrd="0" destOrd="0" presId="urn:microsoft.com/office/officeart/2005/8/layout/hierarchy5"/>
    <dgm:cxn modelId="{14A4CC7B-1670-4349-951F-1460B564AE68}" type="presParOf" srcId="{F6D3DD9E-8D54-4545-A2B3-05A897F45008}" destId="{F2174C39-7E86-4F84-809F-D9050F4A965F}" srcOrd="1" destOrd="0" presId="urn:microsoft.com/office/officeart/2005/8/layout/hierarchy5"/>
    <dgm:cxn modelId="{30A29DBC-170A-419C-A3FB-773FDB07ADE8}" type="presParOf" srcId="{EAFA7793-E731-4447-8C8B-E2E16D1431A1}" destId="{E833B627-60C6-4E1C-9E92-187B4C8D3567}" srcOrd="2" destOrd="0" presId="urn:microsoft.com/office/officeart/2005/8/layout/hierarchy5"/>
    <dgm:cxn modelId="{09E47795-654D-4639-83B9-19990E9A819B}" type="presParOf" srcId="{E833B627-60C6-4E1C-9E92-187B4C8D3567}" destId="{0E6182BA-B70C-451E-98D8-38624D937BEE}" srcOrd="0" destOrd="0" presId="urn:microsoft.com/office/officeart/2005/8/layout/hierarchy5"/>
    <dgm:cxn modelId="{F7E0DD38-980A-4904-8AE4-15916703CFDF}" type="presParOf" srcId="{EAFA7793-E731-4447-8C8B-E2E16D1431A1}" destId="{7F620C2E-9E3B-46D8-81D4-4C94A58FF0F0}" srcOrd="3" destOrd="0" presId="urn:microsoft.com/office/officeart/2005/8/layout/hierarchy5"/>
    <dgm:cxn modelId="{02D08E33-9060-40BD-A621-A827C5F7EB5F}" type="presParOf" srcId="{7F620C2E-9E3B-46D8-81D4-4C94A58FF0F0}" destId="{63823E47-1FAC-49B7-8477-A2CB461367C7}" srcOrd="0" destOrd="0" presId="urn:microsoft.com/office/officeart/2005/8/layout/hierarchy5"/>
    <dgm:cxn modelId="{8F72F1EA-92B7-43D7-B2CC-016E31131E3F}" type="presParOf" srcId="{7F620C2E-9E3B-46D8-81D4-4C94A58FF0F0}" destId="{87AE7BE2-CE5D-46D7-A463-818492AC6C2C}" srcOrd="1" destOrd="0" presId="urn:microsoft.com/office/officeart/2005/8/layout/hierarchy5"/>
    <dgm:cxn modelId="{07B1D518-6DDF-4824-B728-B1D79FA50DEF}" type="presParOf" srcId="{09BE1388-2986-4631-B9F5-582971461699}" destId="{90CE689D-EA13-465D-99B2-5EBAF80BF584}" srcOrd="1" destOrd="0" presId="urn:microsoft.com/office/officeart/2005/8/layout/hierarchy5"/>
    <dgm:cxn modelId="{B4B0B72F-40AA-4085-9285-294134914194}" type="presParOf" srcId="{90CE689D-EA13-465D-99B2-5EBAF80BF584}" destId="{9B523B88-046E-4A86-BDA2-AA4310603B85}" srcOrd="0" destOrd="0" presId="urn:microsoft.com/office/officeart/2005/8/layout/hierarchy5"/>
    <dgm:cxn modelId="{3514C230-2D02-4A52-988C-8E2DD3CF9AFF}" type="presParOf" srcId="{9B523B88-046E-4A86-BDA2-AA4310603B85}" destId="{EE6DBBE6-2C1B-4EF5-927A-E6C41B0A7B65}" srcOrd="0" destOrd="0" presId="urn:microsoft.com/office/officeart/2005/8/layout/hierarchy5"/>
    <dgm:cxn modelId="{EB28EBD5-D7C6-4119-8E2E-91FAA4CEA92C}" type="presParOf" srcId="{9B523B88-046E-4A86-BDA2-AA4310603B85}" destId="{8263FC68-72CD-413A-A300-8846BAF94F64}" srcOrd="1" destOrd="0" presId="urn:microsoft.com/office/officeart/2005/8/layout/hierarchy5"/>
    <dgm:cxn modelId="{560AA5BF-1FF3-4EDA-ABB9-0D31C19FCD52}" type="presParOf" srcId="{90CE689D-EA13-465D-99B2-5EBAF80BF584}" destId="{549D4E92-F119-4A25-81E8-4EDB00033051}" srcOrd="1" destOrd="0" presId="urn:microsoft.com/office/officeart/2005/8/layout/hierarchy5"/>
    <dgm:cxn modelId="{0DFFF420-7E3C-4C64-BBCA-B487C72D4849}" type="presParOf" srcId="{549D4E92-F119-4A25-81E8-4EDB00033051}" destId="{9F8C94A8-5AFF-4712-B815-A318351ADFDD}" srcOrd="0" destOrd="0" presId="urn:microsoft.com/office/officeart/2005/8/layout/hierarchy5"/>
    <dgm:cxn modelId="{736DA7A3-02B1-4236-9FB3-EE486208CCD3}" type="presParOf" srcId="{90CE689D-EA13-465D-99B2-5EBAF80BF584}" destId="{6E6E6037-D0A2-4242-B199-8279D5CE0839}" srcOrd="2" destOrd="0" presId="urn:microsoft.com/office/officeart/2005/8/layout/hierarchy5"/>
    <dgm:cxn modelId="{44000F4F-F1CE-48A0-9072-C5165DA6FF13}" type="presParOf" srcId="{6E6E6037-D0A2-4242-B199-8279D5CE0839}" destId="{4A038155-0EF6-44D4-9AD2-215285847855}" srcOrd="0" destOrd="0" presId="urn:microsoft.com/office/officeart/2005/8/layout/hierarchy5"/>
    <dgm:cxn modelId="{DEB9528B-E8D1-4BDD-8D7B-1165E82123A6}" type="presParOf" srcId="{6E6E6037-D0A2-4242-B199-8279D5CE0839}" destId="{17BDD751-48EB-4D0E-82AF-2C108CD38166}" srcOrd="1" destOrd="0" presId="urn:microsoft.com/office/officeart/2005/8/layout/hierarchy5"/>
    <dgm:cxn modelId="{0376CC6C-252E-4AA5-8DA3-71C31794BB90}" type="presParOf" srcId="{90CE689D-EA13-465D-99B2-5EBAF80BF584}" destId="{E6F1ADE3-9D99-4A9E-8D7B-C8309299D815}" srcOrd="3" destOrd="0" presId="urn:microsoft.com/office/officeart/2005/8/layout/hierarchy5"/>
    <dgm:cxn modelId="{43D4F889-8600-43E0-8EC2-2D8A458D84FC}" type="presParOf" srcId="{E6F1ADE3-9D99-4A9E-8D7B-C8309299D815}" destId="{D9FF7060-C531-4360-8A46-833573148082}" srcOrd="0" destOrd="0" presId="urn:microsoft.com/office/officeart/2005/8/layout/hierarchy5"/>
    <dgm:cxn modelId="{9468C121-BDF4-4DE1-916A-17395564F30C}" type="presParOf" srcId="{90CE689D-EA13-465D-99B2-5EBAF80BF584}" destId="{C1673F70-799B-445E-B156-C7BCF5A1E772}" srcOrd="4" destOrd="0" presId="urn:microsoft.com/office/officeart/2005/8/layout/hierarchy5"/>
    <dgm:cxn modelId="{4877F900-87E3-46D2-8B1E-45DACD1777FB}" type="presParOf" srcId="{C1673F70-799B-445E-B156-C7BCF5A1E772}" destId="{558025A6-7B36-4784-B987-AFE762273C21}" srcOrd="0" destOrd="0" presId="urn:microsoft.com/office/officeart/2005/8/layout/hierarchy5"/>
    <dgm:cxn modelId="{1E7561B4-4971-454F-8172-24BFE915F7E6}" type="presParOf" srcId="{C1673F70-799B-445E-B156-C7BCF5A1E772}" destId="{BA4B7718-AC12-4CF2-8300-400A108A7457}" srcOrd="1" destOrd="0" presId="urn:microsoft.com/office/officeart/2005/8/layout/hierarchy5"/>
    <dgm:cxn modelId="{9C452FC7-CB96-4C9E-8EA2-A0D456C834BA}" type="presParOf" srcId="{90CE689D-EA13-465D-99B2-5EBAF80BF584}" destId="{AC57EC7F-CC41-45E9-B5D0-CB002D33B7A9}" srcOrd="5" destOrd="0" presId="urn:microsoft.com/office/officeart/2005/8/layout/hierarchy5"/>
    <dgm:cxn modelId="{C20DB793-249F-4654-8D18-B176BE55F4D9}" type="presParOf" srcId="{AC57EC7F-CC41-45E9-B5D0-CB002D33B7A9}" destId="{3ABC232D-8213-46F3-88B4-3FB5BBB5A517}" srcOrd="0" destOrd="0" presId="urn:microsoft.com/office/officeart/2005/8/layout/hierarchy5"/>
    <dgm:cxn modelId="{80464C40-5DE1-430D-BB3D-70AAC122DB8C}" type="presParOf" srcId="{90CE689D-EA13-465D-99B2-5EBAF80BF584}" destId="{B30777AE-7D8B-4206-AE52-C8D1614E27E8}" srcOrd="6" destOrd="0" presId="urn:microsoft.com/office/officeart/2005/8/layout/hierarchy5"/>
    <dgm:cxn modelId="{0E2438AB-FEE5-4661-9A31-FA99F7125337}" type="presParOf" srcId="{B30777AE-7D8B-4206-AE52-C8D1614E27E8}" destId="{3416AC1B-650C-41E7-88A7-F001158BD08C}" srcOrd="0" destOrd="0" presId="urn:microsoft.com/office/officeart/2005/8/layout/hierarchy5"/>
    <dgm:cxn modelId="{EACF6FFE-B139-441F-9F6E-325066876188}" type="presParOf" srcId="{B30777AE-7D8B-4206-AE52-C8D1614E27E8}" destId="{4BB4A595-FF54-487F-ACC4-DAA6A6370592}" srcOrd="1" destOrd="0" presId="urn:microsoft.com/office/officeart/2005/8/layout/hierarchy5"/>
    <dgm:cxn modelId="{A214F587-7389-46D9-8481-A4C7F41F421E}" type="presParOf" srcId="{90CE689D-EA13-465D-99B2-5EBAF80BF584}" destId="{501F3150-ADF9-4B80-BBE7-93B6D04B1024}" srcOrd="7" destOrd="0" presId="urn:microsoft.com/office/officeart/2005/8/layout/hierarchy5"/>
    <dgm:cxn modelId="{BD16603D-3D08-4954-995C-3F4467632C2B}" type="presParOf" srcId="{501F3150-ADF9-4B80-BBE7-93B6D04B1024}" destId="{BF4571B3-D945-47A8-90B6-0F8CE3904FFD}" srcOrd="0" destOrd="0" presId="urn:microsoft.com/office/officeart/2005/8/layout/hierarchy5"/>
    <dgm:cxn modelId="{64A93378-E5B2-4FBF-ABE9-E37210F2D7ED}" type="presParOf" srcId="{90CE689D-EA13-465D-99B2-5EBAF80BF584}" destId="{9DF0F8C0-993D-475F-A4AB-54F7AE01B18D}" srcOrd="8" destOrd="0" presId="urn:microsoft.com/office/officeart/2005/8/layout/hierarchy5"/>
    <dgm:cxn modelId="{54308A1C-A217-4556-AA9D-23D0A2D8D704}" type="presParOf" srcId="{9DF0F8C0-993D-475F-A4AB-54F7AE01B18D}" destId="{3314AFD6-E636-4D3A-8B49-B58773E9DB1C}" srcOrd="0" destOrd="0" presId="urn:microsoft.com/office/officeart/2005/8/layout/hierarchy5"/>
    <dgm:cxn modelId="{FC96D7F3-1F0A-4C97-88B4-28FAC889544F}" type="presParOf" srcId="{9DF0F8C0-993D-475F-A4AB-54F7AE01B18D}" destId="{6989B133-1DF9-4122-9F5A-8162D81998E3}" srcOrd="1" destOrd="0" presId="urn:microsoft.com/office/officeart/2005/8/layout/hierarchy5"/>
    <dgm:cxn modelId="{2679EB95-0B8A-4286-BF1F-290A7891FB37}" type="presParOf" srcId="{90CE689D-EA13-465D-99B2-5EBAF80BF584}" destId="{B61ED8DB-81C1-4792-BAAA-EA9D9ED719C4}" srcOrd="9" destOrd="0" presId="urn:microsoft.com/office/officeart/2005/8/layout/hierarchy5"/>
    <dgm:cxn modelId="{399BDCE9-95B4-423D-A18A-C8935290A2F9}" type="presParOf" srcId="{B61ED8DB-81C1-4792-BAAA-EA9D9ED719C4}" destId="{BE99ACD5-183D-4F8A-8324-2A7C544AF3B9}" srcOrd="0" destOrd="0" presId="urn:microsoft.com/office/officeart/2005/8/layout/hierarchy5"/>
    <dgm:cxn modelId="{F082C418-F5CD-42D1-BC51-5B2872427421}" type="presParOf" srcId="{90CE689D-EA13-465D-99B2-5EBAF80BF584}" destId="{E5582F8D-69CC-49D1-9209-9B01719710B3}" srcOrd="10" destOrd="0" presId="urn:microsoft.com/office/officeart/2005/8/layout/hierarchy5"/>
    <dgm:cxn modelId="{44FD081E-4D6F-4D5E-B7F0-1FC726DBC326}" type="presParOf" srcId="{E5582F8D-69CC-49D1-9209-9B01719710B3}" destId="{6E977B6D-D2FB-413D-B230-DE9FFF2106E6}" srcOrd="0" destOrd="0" presId="urn:microsoft.com/office/officeart/2005/8/layout/hierarchy5"/>
    <dgm:cxn modelId="{BAA3AD68-F781-4676-94D0-A162EA498D80}" type="presParOf" srcId="{E5582F8D-69CC-49D1-9209-9B01719710B3}" destId="{42FBECE0-A4DE-498C-A4DE-7D69E6D2B6FB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77B6D-D2FB-413D-B230-DE9FFF2106E6}">
      <dsp:nvSpPr>
        <dsp:cNvPr id="0" name=""/>
        <dsp:cNvSpPr/>
      </dsp:nvSpPr>
      <dsp:spPr>
        <a:xfrm>
          <a:off x="8544883" y="0"/>
          <a:ext cx="1412198" cy="4488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Infinite Campus Ongoing </a:t>
          </a:r>
          <a:r>
            <a:rPr lang="en-US" sz="1400" kern="1200" dirty="0" smtClean="0"/>
            <a:t>Interventions</a:t>
          </a:r>
          <a:endParaRPr lang="en-US" sz="1400" kern="1200" dirty="0"/>
        </a:p>
      </dsp:txBody>
      <dsp:txXfrm>
        <a:off x="8544883" y="0"/>
        <a:ext cx="1412198" cy="1346453"/>
      </dsp:txXfrm>
    </dsp:sp>
    <dsp:sp modelId="{3314AFD6-E636-4D3A-8B49-B58773E9DB1C}">
      <dsp:nvSpPr>
        <dsp:cNvPr id="0" name=""/>
        <dsp:cNvSpPr/>
      </dsp:nvSpPr>
      <dsp:spPr>
        <a:xfrm>
          <a:off x="6897318" y="0"/>
          <a:ext cx="1412198" cy="4488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Infinite Campus Absence </a:t>
          </a:r>
          <a:r>
            <a:rPr lang="en-US" sz="1400" kern="1200" dirty="0" smtClean="0"/>
            <a:t>Intervention Team Meeting</a:t>
          </a:r>
          <a:endParaRPr lang="en-US" sz="1400" kern="1200" dirty="0"/>
        </a:p>
      </dsp:txBody>
      <dsp:txXfrm>
        <a:off x="6897318" y="0"/>
        <a:ext cx="1412198" cy="1346453"/>
      </dsp:txXfrm>
    </dsp:sp>
    <dsp:sp modelId="{3416AC1B-650C-41E7-88A7-F001158BD08C}">
      <dsp:nvSpPr>
        <dsp:cNvPr id="0" name=""/>
        <dsp:cNvSpPr/>
      </dsp:nvSpPr>
      <dsp:spPr>
        <a:xfrm>
          <a:off x="5249753" y="0"/>
          <a:ext cx="1412198" cy="4488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Infinite Campus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Add </a:t>
          </a:r>
          <a:r>
            <a:rPr lang="en-US" sz="1400" kern="1200" dirty="0" smtClean="0"/>
            <a:t>Team Members</a:t>
          </a:r>
          <a:endParaRPr lang="en-US" sz="1400" kern="1200" dirty="0"/>
        </a:p>
      </dsp:txBody>
      <dsp:txXfrm>
        <a:off x="5249753" y="0"/>
        <a:ext cx="1412198" cy="1346453"/>
      </dsp:txXfrm>
    </dsp:sp>
    <dsp:sp modelId="{558025A6-7B36-4784-B987-AFE762273C21}">
      <dsp:nvSpPr>
        <dsp:cNvPr id="0" name=""/>
        <dsp:cNvSpPr/>
      </dsp:nvSpPr>
      <dsp:spPr>
        <a:xfrm>
          <a:off x="3602188" y="0"/>
          <a:ext cx="1412198" cy="4488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Certify Notification 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(Threshold met for Team Creation)</a:t>
          </a:r>
          <a:endParaRPr lang="en-US" sz="1050" kern="1200" dirty="0"/>
        </a:p>
      </dsp:txBody>
      <dsp:txXfrm>
        <a:off x="3602188" y="0"/>
        <a:ext cx="1412198" cy="1346453"/>
      </dsp:txXfrm>
    </dsp:sp>
    <dsp:sp modelId="{4A038155-0EF6-44D4-9AD2-215285847855}">
      <dsp:nvSpPr>
        <dsp:cNvPr id="0" name=""/>
        <dsp:cNvSpPr/>
      </dsp:nvSpPr>
      <dsp:spPr>
        <a:xfrm>
          <a:off x="1954623" y="0"/>
          <a:ext cx="1412198" cy="4488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Infinite Campus Absence </a:t>
          </a:r>
          <a:r>
            <a:rPr lang="en-US" sz="1400" kern="1200" dirty="0" smtClean="0"/>
            <a:t>Notification</a:t>
          </a:r>
          <a:endParaRPr lang="en-US" sz="1400" kern="1200" dirty="0"/>
        </a:p>
      </dsp:txBody>
      <dsp:txXfrm>
        <a:off x="1954623" y="0"/>
        <a:ext cx="1412198" cy="1346453"/>
      </dsp:txXfrm>
    </dsp:sp>
    <dsp:sp modelId="{EE6DBBE6-2C1B-4EF5-927A-E6C41B0A7B65}">
      <dsp:nvSpPr>
        <dsp:cNvPr id="0" name=""/>
        <dsp:cNvSpPr/>
      </dsp:nvSpPr>
      <dsp:spPr>
        <a:xfrm>
          <a:off x="307058" y="0"/>
          <a:ext cx="1412198" cy="4488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Certify Notification 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(Initial Triggering Absence)</a:t>
          </a:r>
          <a:endParaRPr lang="en-US" sz="1300" kern="1200" dirty="0" smtClean="0"/>
        </a:p>
      </dsp:txBody>
      <dsp:txXfrm>
        <a:off x="307058" y="0"/>
        <a:ext cx="1412198" cy="1346453"/>
      </dsp:txXfrm>
    </dsp:sp>
    <dsp:sp modelId="{8DA37318-716B-4B6D-B0BB-E7BDEDD113E9}">
      <dsp:nvSpPr>
        <dsp:cNvPr id="0" name=""/>
        <dsp:cNvSpPr/>
      </dsp:nvSpPr>
      <dsp:spPr>
        <a:xfrm>
          <a:off x="424741" y="3040853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Student absence has triggered a Certify Notification</a:t>
          </a:r>
          <a:endParaRPr lang="en-US" sz="800" kern="1200" dirty="0"/>
        </a:p>
      </dsp:txBody>
      <dsp:txXfrm>
        <a:off x="441975" y="3058087"/>
        <a:ext cx="1142364" cy="553948"/>
      </dsp:txXfrm>
    </dsp:sp>
    <dsp:sp modelId="{2855D290-34D9-4B98-8701-55B8A2E0E9F0}">
      <dsp:nvSpPr>
        <dsp:cNvPr id="0" name=""/>
        <dsp:cNvSpPr/>
      </dsp:nvSpPr>
      <dsp:spPr>
        <a:xfrm>
          <a:off x="1601573" y="3323262"/>
          <a:ext cx="470732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470732" y="11799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5171" y="3323293"/>
        <a:ext cx="23536" cy="23536"/>
      </dsp:txXfrm>
    </dsp:sp>
    <dsp:sp modelId="{B1221926-0564-451A-8A9A-28F9B6FBC5E5}">
      <dsp:nvSpPr>
        <dsp:cNvPr id="0" name=""/>
        <dsp:cNvSpPr/>
      </dsp:nvSpPr>
      <dsp:spPr>
        <a:xfrm>
          <a:off x="2072306" y="3040853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Generate </a:t>
          </a:r>
          <a:r>
            <a:rPr lang="en-US" sz="800" kern="1200" dirty="0" smtClean="0"/>
            <a:t>and Send Absence </a:t>
          </a:r>
          <a:r>
            <a:rPr lang="en-US" sz="800" kern="1200" dirty="0" smtClean="0"/>
            <a:t>Notification Letter</a:t>
          </a:r>
          <a:endParaRPr lang="en-US" sz="800" kern="1200" dirty="0"/>
        </a:p>
      </dsp:txBody>
      <dsp:txXfrm>
        <a:off x="2089540" y="3058087"/>
        <a:ext cx="1142364" cy="553948"/>
      </dsp:txXfrm>
    </dsp:sp>
    <dsp:sp modelId="{BBD1D967-1D77-4AA0-82AC-075ECB7D87B6}">
      <dsp:nvSpPr>
        <dsp:cNvPr id="0" name=""/>
        <dsp:cNvSpPr/>
      </dsp:nvSpPr>
      <dsp:spPr>
        <a:xfrm>
          <a:off x="3249138" y="3323262"/>
          <a:ext cx="470732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470732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72736" y="3323293"/>
        <a:ext cx="23536" cy="23536"/>
      </dsp:txXfrm>
    </dsp:sp>
    <dsp:sp modelId="{E3981866-FCEC-428C-A133-8BB48B2FF822}">
      <dsp:nvSpPr>
        <dsp:cNvPr id="0" name=""/>
        <dsp:cNvSpPr/>
      </dsp:nvSpPr>
      <dsp:spPr>
        <a:xfrm>
          <a:off x="3719871" y="3040853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Student absence triggers a Absence Intervention Team creation.</a:t>
          </a:r>
          <a:endParaRPr lang="en-US" sz="800" kern="1200" dirty="0"/>
        </a:p>
      </dsp:txBody>
      <dsp:txXfrm>
        <a:off x="3737105" y="3058087"/>
        <a:ext cx="1142364" cy="553948"/>
      </dsp:txXfrm>
    </dsp:sp>
    <dsp:sp modelId="{B541C129-17F0-413E-8CE0-AD2A3F931C4A}">
      <dsp:nvSpPr>
        <dsp:cNvPr id="0" name=""/>
        <dsp:cNvSpPr/>
      </dsp:nvSpPr>
      <dsp:spPr>
        <a:xfrm rot="19457599">
          <a:off x="4842215" y="3154092"/>
          <a:ext cx="579709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79709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7577" y="3151399"/>
        <a:ext cx="28985" cy="28985"/>
      </dsp:txXfrm>
    </dsp:sp>
    <dsp:sp modelId="{AF091C0E-4CB7-4A56-9619-8D130836E3E1}">
      <dsp:nvSpPr>
        <dsp:cNvPr id="0" name=""/>
        <dsp:cNvSpPr/>
      </dsp:nvSpPr>
      <dsp:spPr>
        <a:xfrm>
          <a:off x="5367436" y="2702514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Add PLP Team Members</a:t>
          </a:r>
        </a:p>
      </dsp:txBody>
      <dsp:txXfrm>
        <a:off x="5384670" y="2719748"/>
        <a:ext cx="1142364" cy="553948"/>
      </dsp:txXfrm>
    </dsp:sp>
    <dsp:sp modelId="{F77C85C8-E602-4AB0-A45F-51C2667C3093}">
      <dsp:nvSpPr>
        <dsp:cNvPr id="0" name=""/>
        <dsp:cNvSpPr/>
      </dsp:nvSpPr>
      <dsp:spPr>
        <a:xfrm rot="17692822">
          <a:off x="6220204" y="2477414"/>
          <a:ext cx="1118861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1118861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51663" y="2461242"/>
        <a:ext cx="55943" cy="55943"/>
      </dsp:txXfrm>
    </dsp:sp>
    <dsp:sp modelId="{E0E51FF4-D328-4ECA-97D7-A963D102CD7D}">
      <dsp:nvSpPr>
        <dsp:cNvPr id="0" name=""/>
        <dsp:cNvSpPr/>
      </dsp:nvSpPr>
      <dsp:spPr>
        <a:xfrm>
          <a:off x="7015001" y="1687496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Absence </a:t>
          </a:r>
          <a:r>
            <a:rPr lang="en-US" sz="800" kern="1200" dirty="0" smtClean="0"/>
            <a:t>Team Meeting</a:t>
          </a:r>
        </a:p>
      </dsp:txBody>
      <dsp:txXfrm>
        <a:off x="7032235" y="1704730"/>
        <a:ext cx="1142364" cy="553948"/>
      </dsp:txXfrm>
    </dsp:sp>
    <dsp:sp modelId="{CD23584D-9DBB-4370-8569-E9C5FCEF3301}">
      <dsp:nvSpPr>
        <dsp:cNvPr id="0" name=""/>
        <dsp:cNvSpPr/>
      </dsp:nvSpPr>
      <dsp:spPr>
        <a:xfrm rot="19457599">
          <a:off x="8137345" y="1800735"/>
          <a:ext cx="579709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79709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412707" y="1798042"/>
        <a:ext cx="28985" cy="28985"/>
      </dsp:txXfrm>
    </dsp:sp>
    <dsp:sp modelId="{ADBFA88D-D8A3-4DE6-81DC-320835DE2DF4}">
      <dsp:nvSpPr>
        <dsp:cNvPr id="0" name=""/>
        <dsp:cNvSpPr/>
      </dsp:nvSpPr>
      <dsp:spPr>
        <a:xfrm>
          <a:off x="8662566" y="1349157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Document Intervention and Contacts with student using the PLP Contact Log</a:t>
          </a:r>
          <a:endParaRPr lang="en-US" sz="800" kern="1200" dirty="0" smtClean="0"/>
        </a:p>
      </dsp:txBody>
      <dsp:txXfrm>
        <a:off x="8679800" y="1366391"/>
        <a:ext cx="1142364" cy="553948"/>
      </dsp:txXfrm>
    </dsp:sp>
    <dsp:sp modelId="{A99B3937-8D9D-43F5-BD43-FC33B0044920}">
      <dsp:nvSpPr>
        <dsp:cNvPr id="0" name=""/>
        <dsp:cNvSpPr/>
      </dsp:nvSpPr>
      <dsp:spPr>
        <a:xfrm rot="2142401">
          <a:off x="8137345" y="2139075"/>
          <a:ext cx="579709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79709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412707" y="2136381"/>
        <a:ext cx="28985" cy="28985"/>
      </dsp:txXfrm>
    </dsp:sp>
    <dsp:sp modelId="{FCC332E1-306F-4122-B0A6-836A54236676}">
      <dsp:nvSpPr>
        <dsp:cNvPr id="0" name=""/>
        <dsp:cNvSpPr/>
      </dsp:nvSpPr>
      <dsp:spPr>
        <a:xfrm>
          <a:off x="8662566" y="2025835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Optional: Upload any documented attendance interventions to the PLP Documents tab.</a:t>
          </a:r>
          <a:endParaRPr lang="en-US" sz="800" kern="1200" dirty="0" smtClean="0"/>
        </a:p>
      </dsp:txBody>
      <dsp:txXfrm>
        <a:off x="8679800" y="2043069"/>
        <a:ext cx="1142364" cy="553948"/>
      </dsp:txXfrm>
    </dsp:sp>
    <dsp:sp modelId="{89C3B96B-8577-4E02-8F8B-B794DE29B3F5}">
      <dsp:nvSpPr>
        <dsp:cNvPr id="0" name=""/>
        <dsp:cNvSpPr/>
      </dsp:nvSpPr>
      <dsp:spPr>
        <a:xfrm rot="19457599">
          <a:off x="6489780" y="2815753"/>
          <a:ext cx="579709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79709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65142" y="2813060"/>
        <a:ext cx="28985" cy="28985"/>
      </dsp:txXfrm>
    </dsp:sp>
    <dsp:sp modelId="{CA509DEA-AE4B-4F30-8C65-1B3C35948B26}">
      <dsp:nvSpPr>
        <dsp:cNvPr id="0" name=""/>
        <dsp:cNvSpPr/>
      </dsp:nvSpPr>
      <dsp:spPr>
        <a:xfrm>
          <a:off x="7015001" y="2364175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Create PLP Document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Attendance Plan – HB410</a:t>
          </a:r>
        </a:p>
      </dsp:txBody>
      <dsp:txXfrm>
        <a:off x="7032235" y="2381409"/>
        <a:ext cx="1142364" cy="553948"/>
      </dsp:txXfrm>
    </dsp:sp>
    <dsp:sp modelId="{1BD8A737-7E25-4F7A-B971-0BD9AA17C8C3}">
      <dsp:nvSpPr>
        <dsp:cNvPr id="0" name=""/>
        <dsp:cNvSpPr/>
      </dsp:nvSpPr>
      <dsp:spPr>
        <a:xfrm rot="2142401">
          <a:off x="6489780" y="3154092"/>
          <a:ext cx="579709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79709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65142" y="3151399"/>
        <a:ext cx="28985" cy="28985"/>
      </dsp:txXfrm>
    </dsp:sp>
    <dsp:sp modelId="{9EE8B2AC-4CDF-4DBB-AD97-38F1F3C937F5}">
      <dsp:nvSpPr>
        <dsp:cNvPr id="0" name=""/>
        <dsp:cNvSpPr/>
      </dsp:nvSpPr>
      <dsp:spPr>
        <a:xfrm>
          <a:off x="7015001" y="3040853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Set Goals and Objectives</a:t>
          </a:r>
        </a:p>
      </dsp:txBody>
      <dsp:txXfrm>
        <a:off x="7032235" y="3058087"/>
        <a:ext cx="1142364" cy="553948"/>
      </dsp:txXfrm>
    </dsp:sp>
    <dsp:sp modelId="{F0E3291F-CD93-4CE2-A55B-332095FB919F}">
      <dsp:nvSpPr>
        <dsp:cNvPr id="0" name=""/>
        <dsp:cNvSpPr/>
      </dsp:nvSpPr>
      <dsp:spPr>
        <a:xfrm rot="3907178">
          <a:off x="6220204" y="3492431"/>
          <a:ext cx="1118861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1118861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51663" y="3476259"/>
        <a:ext cx="55943" cy="55943"/>
      </dsp:txXfrm>
    </dsp:sp>
    <dsp:sp modelId="{E3D94577-5B99-4ECB-9B04-1A846E94CB19}">
      <dsp:nvSpPr>
        <dsp:cNvPr id="0" name=""/>
        <dsp:cNvSpPr/>
      </dsp:nvSpPr>
      <dsp:spPr>
        <a:xfrm>
          <a:off x="7015001" y="3717532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Select Services that will be provided</a:t>
          </a:r>
        </a:p>
      </dsp:txBody>
      <dsp:txXfrm>
        <a:off x="7032235" y="3734766"/>
        <a:ext cx="1142364" cy="553948"/>
      </dsp:txXfrm>
    </dsp:sp>
    <dsp:sp modelId="{E833B627-60C6-4E1C-9E92-187B4C8D3567}">
      <dsp:nvSpPr>
        <dsp:cNvPr id="0" name=""/>
        <dsp:cNvSpPr/>
      </dsp:nvSpPr>
      <dsp:spPr>
        <a:xfrm rot="2142401">
          <a:off x="4842215" y="3492431"/>
          <a:ext cx="579709" cy="23598"/>
        </a:xfrm>
        <a:custGeom>
          <a:avLst/>
          <a:gdLst/>
          <a:ahLst/>
          <a:cxnLst/>
          <a:rect l="0" t="0" r="0" b="0"/>
          <a:pathLst>
            <a:path>
              <a:moveTo>
                <a:pt x="0" y="11799"/>
              </a:moveTo>
              <a:lnTo>
                <a:pt x="579709" y="11799"/>
              </a:lnTo>
            </a:path>
          </a:pathLst>
        </a:custGeom>
        <a:noFill/>
        <a:ln w="12700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7577" y="3489738"/>
        <a:ext cx="28985" cy="28985"/>
      </dsp:txXfrm>
    </dsp:sp>
    <dsp:sp modelId="{63823E47-1FAC-49B7-8477-A2CB461367C7}">
      <dsp:nvSpPr>
        <dsp:cNvPr id="0" name=""/>
        <dsp:cNvSpPr/>
      </dsp:nvSpPr>
      <dsp:spPr>
        <a:xfrm>
          <a:off x="5367436" y="3379192"/>
          <a:ext cx="1176832" cy="5884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Generate and Send  Parent Invitation Letter</a:t>
          </a:r>
        </a:p>
      </dsp:txBody>
      <dsp:txXfrm>
        <a:off x="5384670" y="3396426"/>
        <a:ext cx="1142364" cy="553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308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2078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7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5897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1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9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A01A59AE-7993-4DF9-92C9-384BCDB130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E25361E-B3A6-42B2-AB26-F9D129A826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17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31811997"/>
              </p:ext>
            </p:extLst>
          </p:nvPr>
        </p:nvGraphicFramePr>
        <p:xfrm>
          <a:off x="982980" y="838200"/>
          <a:ext cx="10264140" cy="4488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250672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145</TotalTime>
  <Words>111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Corbel</vt:lpstr>
      <vt:lpstr>Headlines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 Kelly</dc:creator>
  <cp:lastModifiedBy>Rachel L Kelly</cp:lastModifiedBy>
  <cp:revision>12</cp:revision>
  <dcterms:created xsi:type="dcterms:W3CDTF">2017-08-24T14:43:45Z</dcterms:created>
  <dcterms:modified xsi:type="dcterms:W3CDTF">2017-08-24T17:09:42Z</dcterms:modified>
</cp:coreProperties>
</file>